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9" roundtripDataSignature="AMtx7mjLUYfB8z5ZDUdk2Kq3Oph/Y4KgX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7" d="100"/>
          <a:sy n="97" d="100"/>
        </p:scale>
        <p:origin x="1074" y="30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customschemas.google.com/relationships/presentationmetadata" Target="meta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1" name="Google Shape;141;p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6" name="Google Shape;146;p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3" name="Google Shape;153;p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9" name="Google Shape;159;p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6" name="Google Shape;176;p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2" name="Google Shape;182;p6: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8" name="Google Shape;188;p7: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4" name="Google Shape;194;p8: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0" name="Google Shape;200;p9: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6" name="Google Shape;206;p10: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g30279dde666_0_0: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2" name="Google Shape;212;g30279dde666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g30279dde666_0_7: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8" name="Google Shape;218;g30279dde666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Google Shape;222;g30279dde666_0_13: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3" name="Google Shape;223;g30279dde666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p:cNvGrpSpPr/>
        <p:nvPr/>
      </p:nvGrpSpPr>
      <p:grpSpPr>
        <a:xfrm>
          <a:off x="0" y="0"/>
          <a:ext cx="0" cy="0"/>
          <a:chOff x="0" y="0"/>
          <a:chExt cx="0" cy="0"/>
        </a:xfrm>
      </p:grpSpPr>
      <p:sp>
        <p:nvSpPr>
          <p:cNvPr id="227" name="Google Shape;227;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8" name="Google Shape;228;p1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spTree>
      <p:nvGrpSpPr>
        <p:cNvPr id="1" name="Shape 22"/>
        <p:cNvGrpSpPr/>
        <p:nvPr/>
      </p:nvGrpSpPr>
      <p:grpSpPr>
        <a:xfrm>
          <a:off x="0" y="0"/>
          <a:ext cx="0" cy="0"/>
          <a:chOff x="0" y="0"/>
          <a:chExt cx="0" cy="0"/>
        </a:xfrm>
      </p:grpSpPr>
      <p:grpSp>
        <p:nvGrpSpPr>
          <p:cNvPr id="23" name="Google Shape;23;p13"/>
          <p:cNvGrpSpPr/>
          <p:nvPr/>
        </p:nvGrpSpPr>
        <p:grpSpPr>
          <a:xfrm>
            <a:off x="0" y="-8467"/>
            <a:ext cx="12192000" cy="6866467"/>
            <a:chOff x="0" y="-8467"/>
            <a:chExt cx="12192000" cy="6866467"/>
          </a:xfrm>
        </p:grpSpPr>
        <p:cxnSp>
          <p:nvCxnSpPr>
            <p:cNvPr id="24" name="Google Shape;24;p13"/>
            <p:cNvCxnSpPr/>
            <p:nvPr/>
          </p:nvCxnSpPr>
          <p:spPr>
            <a:xfrm>
              <a:off x="9371012" y="0"/>
              <a:ext cx="1219200" cy="6858000"/>
            </a:xfrm>
            <a:prstGeom prst="straightConnector1">
              <a:avLst/>
            </a:prstGeom>
            <a:noFill/>
            <a:ln w="9525" cap="flat" cmpd="sng">
              <a:solidFill>
                <a:srgbClr val="BFBFBF"/>
              </a:solidFill>
              <a:prstDash val="solid"/>
              <a:round/>
              <a:headEnd type="none" w="sm" len="sm"/>
              <a:tailEnd type="none" w="sm" len="sm"/>
            </a:ln>
          </p:spPr>
        </p:cxnSp>
        <p:cxnSp>
          <p:nvCxnSpPr>
            <p:cNvPr id="25" name="Google Shape;25;p13"/>
            <p:cNvCxnSpPr/>
            <p:nvPr/>
          </p:nvCxnSpPr>
          <p:spPr>
            <a:xfrm flipH="1">
              <a:off x="7425267" y="3681413"/>
              <a:ext cx="4763558" cy="3176587"/>
            </a:xfrm>
            <a:prstGeom prst="straightConnector1">
              <a:avLst/>
            </a:prstGeom>
            <a:noFill/>
            <a:ln w="9525" cap="flat" cmpd="sng">
              <a:solidFill>
                <a:srgbClr val="D8D8D8"/>
              </a:solidFill>
              <a:prstDash val="solid"/>
              <a:round/>
              <a:headEnd type="none" w="sm" len="sm"/>
              <a:tailEnd type="none" w="sm" len="sm"/>
            </a:ln>
          </p:spPr>
        </p:cxnSp>
        <p:sp>
          <p:nvSpPr>
            <p:cNvPr id="26" name="Google Shape;26;p13"/>
            <p:cNvSpPr/>
            <p:nvPr/>
          </p:nvSpPr>
          <p:spPr>
            <a:xfrm>
              <a:off x="9181476" y="-8467"/>
              <a:ext cx="3007349" cy="6866467"/>
            </a:xfrm>
            <a:custGeom>
              <a:avLst/>
              <a:gdLst/>
              <a:ahLst/>
              <a:cxnLst/>
              <a:rect l="l" t="t" r="r" b="b"/>
              <a:pathLst>
                <a:path w="3007349" h="6866467" extrusionOk="0">
                  <a:moveTo>
                    <a:pt x="2045532" y="0"/>
                  </a:moveTo>
                  <a:lnTo>
                    <a:pt x="3007349" y="0"/>
                  </a:lnTo>
                  <a:lnTo>
                    <a:pt x="3007349" y="6866467"/>
                  </a:lnTo>
                  <a:lnTo>
                    <a:pt x="0" y="6866467"/>
                  </a:lnTo>
                  <a:lnTo>
                    <a:pt x="2045532" y="0"/>
                  </a:lnTo>
                  <a:close/>
                </a:path>
              </a:pathLst>
            </a:custGeom>
            <a:solidFill>
              <a:schemeClr val="accent1">
                <a:alpha val="29803"/>
              </a:schemeClr>
            </a:solidFill>
            <a:ln>
              <a:noFill/>
            </a:ln>
          </p:spPr>
          <p:txBody>
            <a:bodyPr/>
            <a:lstStyle/>
            <a:p>
              <a:endParaRPr lang="en-GB"/>
            </a:p>
          </p:txBody>
        </p:sp>
        <p:sp>
          <p:nvSpPr>
            <p:cNvPr id="27" name="Google Shape;27;p13"/>
            <p:cNvSpPr/>
            <p:nvPr/>
          </p:nvSpPr>
          <p:spPr>
            <a:xfrm>
              <a:off x="9603442" y="-8467"/>
              <a:ext cx="2588558" cy="6866467"/>
            </a:xfrm>
            <a:custGeom>
              <a:avLst/>
              <a:gdLst/>
              <a:ahLst/>
              <a:cxnLst/>
              <a:rect l="l" t="t" r="r" b="b"/>
              <a:pathLst>
                <a:path w="2573311" h="6866467" extrusionOk="0">
                  <a:moveTo>
                    <a:pt x="0" y="0"/>
                  </a:moveTo>
                  <a:lnTo>
                    <a:pt x="2573311" y="0"/>
                  </a:lnTo>
                  <a:lnTo>
                    <a:pt x="2573311" y="6866467"/>
                  </a:lnTo>
                  <a:lnTo>
                    <a:pt x="1202336" y="6866467"/>
                  </a:lnTo>
                  <a:lnTo>
                    <a:pt x="0" y="0"/>
                  </a:lnTo>
                  <a:close/>
                </a:path>
              </a:pathLst>
            </a:custGeom>
            <a:solidFill>
              <a:schemeClr val="accent1">
                <a:alpha val="20000"/>
              </a:schemeClr>
            </a:solidFill>
            <a:ln>
              <a:noFill/>
            </a:ln>
          </p:spPr>
          <p:txBody>
            <a:bodyPr/>
            <a:lstStyle/>
            <a:p>
              <a:endParaRPr lang="en-GB"/>
            </a:p>
          </p:txBody>
        </p:sp>
        <p:sp>
          <p:nvSpPr>
            <p:cNvPr id="28" name="Google Shape;28;p13"/>
            <p:cNvSpPr/>
            <p:nvPr/>
          </p:nvSpPr>
          <p:spPr>
            <a:xfrm>
              <a:off x="8932333" y="3048000"/>
              <a:ext cx="3259667" cy="3810000"/>
            </a:xfrm>
            <a:prstGeom prst="triangle">
              <a:avLst>
                <a:gd name="adj" fmla="val 100000"/>
              </a:avLst>
            </a:prstGeom>
            <a:solidFill>
              <a:schemeClr val="accent2">
                <a:alpha val="71764"/>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13"/>
            <p:cNvSpPr/>
            <p:nvPr/>
          </p:nvSpPr>
          <p:spPr>
            <a:xfrm>
              <a:off x="9334500" y="-8467"/>
              <a:ext cx="2854326" cy="6866467"/>
            </a:xfrm>
            <a:custGeom>
              <a:avLst/>
              <a:gdLst/>
              <a:ahLst/>
              <a:cxnLst/>
              <a:rect l="l" t="t" r="r" b="b"/>
              <a:pathLst>
                <a:path w="2858013" h="6866467" extrusionOk="0">
                  <a:moveTo>
                    <a:pt x="0" y="0"/>
                  </a:moveTo>
                  <a:lnTo>
                    <a:pt x="2858013" y="0"/>
                  </a:lnTo>
                  <a:lnTo>
                    <a:pt x="2858013" y="6866467"/>
                  </a:lnTo>
                  <a:lnTo>
                    <a:pt x="2473942" y="6866467"/>
                  </a:lnTo>
                  <a:lnTo>
                    <a:pt x="0" y="0"/>
                  </a:lnTo>
                  <a:close/>
                </a:path>
              </a:pathLst>
            </a:custGeom>
            <a:solidFill>
              <a:srgbClr val="3F7818">
                <a:alpha val="69803"/>
              </a:srgbClr>
            </a:solidFill>
            <a:ln>
              <a:noFill/>
            </a:ln>
          </p:spPr>
          <p:txBody>
            <a:bodyPr/>
            <a:lstStyle/>
            <a:p>
              <a:endParaRPr lang="en-GB"/>
            </a:p>
          </p:txBody>
        </p:sp>
        <p:sp>
          <p:nvSpPr>
            <p:cNvPr id="30" name="Google Shape;30;p13"/>
            <p:cNvSpPr/>
            <p:nvPr/>
          </p:nvSpPr>
          <p:spPr>
            <a:xfrm>
              <a:off x="10898730" y="-8467"/>
              <a:ext cx="1290094" cy="6866467"/>
            </a:xfrm>
            <a:custGeom>
              <a:avLst/>
              <a:gdLst/>
              <a:ahLst/>
              <a:cxnLst/>
              <a:rect l="l" t="t" r="r" b="b"/>
              <a:pathLst>
                <a:path w="1290094" h="6858000" extrusionOk="0">
                  <a:moveTo>
                    <a:pt x="1019735" y="0"/>
                  </a:moveTo>
                  <a:lnTo>
                    <a:pt x="1290094" y="0"/>
                  </a:lnTo>
                  <a:lnTo>
                    <a:pt x="1290094" y="6858000"/>
                  </a:lnTo>
                  <a:lnTo>
                    <a:pt x="0" y="6858000"/>
                  </a:lnTo>
                  <a:lnTo>
                    <a:pt x="1019735" y="0"/>
                  </a:lnTo>
                  <a:close/>
                </a:path>
              </a:pathLst>
            </a:custGeom>
            <a:solidFill>
              <a:srgbClr val="BFE471">
                <a:alpha val="69803"/>
              </a:srgbClr>
            </a:solidFill>
            <a:ln>
              <a:noFill/>
            </a:ln>
          </p:spPr>
          <p:txBody>
            <a:bodyPr/>
            <a:lstStyle/>
            <a:p>
              <a:endParaRPr lang="en-GB"/>
            </a:p>
          </p:txBody>
        </p:sp>
        <p:sp>
          <p:nvSpPr>
            <p:cNvPr id="31" name="Google Shape;31;p13"/>
            <p:cNvSpPr/>
            <p:nvPr/>
          </p:nvSpPr>
          <p:spPr>
            <a:xfrm>
              <a:off x="10938999" y="-8467"/>
              <a:ext cx="1249825" cy="6866467"/>
            </a:xfrm>
            <a:custGeom>
              <a:avLst/>
              <a:gdLst/>
              <a:ahLst/>
              <a:cxnLst/>
              <a:rect l="l" t="t" r="r" b="b"/>
              <a:pathLst>
                <a:path w="1249825" h="6858000" extrusionOk="0">
                  <a:moveTo>
                    <a:pt x="0" y="0"/>
                  </a:moveTo>
                  <a:lnTo>
                    <a:pt x="1249825" y="0"/>
                  </a:lnTo>
                  <a:lnTo>
                    <a:pt x="1249825" y="6858000"/>
                  </a:lnTo>
                  <a:lnTo>
                    <a:pt x="1109382" y="6858000"/>
                  </a:lnTo>
                  <a:lnTo>
                    <a:pt x="0" y="0"/>
                  </a:lnTo>
                  <a:close/>
                </a:path>
              </a:pathLst>
            </a:custGeom>
            <a:solidFill>
              <a:schemeClr val="accent1">
                <a:alpha val="64705"/>
              </a:schemeClr>
            </a:solidFill>
            <a:ln>
              <a:noFill/>
            </a:ln>
          </p:spPr>
          <p:txBody>
            <a:bodyPr/>
            <a:lstStyle/>
            <a:p>
              <a:endParaRPr lang="en-GB"/>
            </a:p>
          </p:txBody>
        </p:sp>
        <p:sp>
          <p:nvSpPr>
            <p:cNvPr id="32" name="Google Shape;32;p13"/>
            <p:cNvSpPr/>
            <p:nvPr/>
          </p:nvSpPr>
          <p:spPr>
            <a:xfrm>
              <a:off x="10371666" y="3589867"/>
              <a:ext cx="1817159" cy="3268133"/>
            </a:xfrm>
            <a:prstGeom prst="triangle">
              <a:avLst>
                <a:gd name="adj" fmla="val 100000"/>
              </a:avLst>
            </a:prstGeom>
            <a:solidFill>
              <a:schemeClr val="accent1">
                <a:alpha val="8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3;p13"/>
            <p:cNvSpPr/>
            <p:nvPr/>
          </p:nvSpPr>
          <p:spPr>
            <a:xfrm rot="10800000">
              <a:off x="0" y="0"/>
              <a:ext cx="842596" cy="5666154"/>
            </a:xfrm>
            <a:prstGeom prst="triangle">
              <a:avLst>
                <a:gd name="adj" fmla="val 100000"/>
              </a:avLst>
            </a:prstGeom>
            <a:solidFill>
              <a:schemeClr val="accent1">
                <a:alpha val="84705"/>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4" name="Google Shape;34;p13"/>
          <p:cNvSpPr txBox="1">
            <a:spLocks noGrp="1"/>
          </p:cNvSpPr>
          <p:nvPr>
            <p:ph type="ctrTitle"/>
          </p:nvPr>
        </p:nvSpPr>
        <p:spPr>
          <a:xfrm>
            <a:off x="1507067" y="2404534"/>
            <a:ext cx="7766936" cy="1646302"/>
          </a:xfrm>
          <a:prstGeom prst="rect">
            <a:avLst/>
          </a:prstGeom>
          <a:noFill/>
          <a:ln>
            <a:noFill/>
          </a:ln>
        </p:spPr>
        <p:txBody>
          <a:bodyPr spcFirstLastPara="1" wrap="square" lIns="91425" tIns="45700" rIns="91425" bIns="45700" anchor="b" anchorCtr="0">
            <a:noAutofit/>
          </a:bodyPr>
          <a:lstStyle>
            <a:lvl1pPr lvl="0" algn="r">
              <a:spcBef>
                <a:spcPts val="0"/>
              </a:spcBef>
              <a:spcAft>
                <a:spcPts val="0"/>
              </a:spcAft>
              <a:buClr>
                <a:schemeClr val="accent1"/>
              </a:buClr>
              <a:buSzPts val="5400"/>
              <a:buFont typeface="Trebuchet MS"/>
              <a:buNone/>
              <a:defRPr sz="5400">
                <a:solidFill>
                  <a:schemeClr val="accen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13"/>
          <p:cNvSpPr txBox="1">
            <a:spLocks noGrp="1"/>
          </p:cNvSpPr>
          <p:nvPr>
            <p:ph type="subTitle" idx="1"/>
          </p:nvPr>
        </p:nvSpPr>
        <p:spPr>
          <a:xfrm>
            <a:off x="1507067" y="4050833"/>
            <a:ext cx="7766936" cy="1096899"/>
          </a:xfrm>
          <a:prstGeom prst="rect">
            <a:avLst/>
          </a:prstGeom>
          <a:noFill/>
          <a:ln>
            <a:noFill/>
          </a:ln>
        </p:spPr>
        <p:txBody>
          <a:bodyPr spcFirstLastPara="1" wrap="square" lIns="91425" tIns="45700" rIns="91425" bIns="45700" anchor="t" anchorCtr="0">
            <a:normAutofit/>
          </a:bodyPr>
          <a:lstStyle>
            <a:lvl1pPr lvl="0" algn="r">
              <a:spcBef>
                <a:spcPts val="1000"/>
              </a:spcBef>
              <a:spcAft>
                <a:spcPts val="0"/>
              </a:spcAft>
              <a:buSzPts val="1440"/>
              <a:buNone/>
              <a:defRPr>
                <a:solidFill>
                  <a:srgbClr val="7F7F7F"/>
                </a:solidFill>
              </a:defRPr>
            </a:lvl1pPr>
            <a:lvl2pPr lvl="1" algn="ctr">
              <a:spcBef>
                <a:spcPts val="1000"/>
              </a:spcBef>
              <a:spcAft>
                <a:spcPts val="0"/>
              </a:spcAft>
              <a:buSzPts val="1280"/>
              <a:buNone/>
              <a:defRPr>
                <a:solidFill>
                  <a:srgbClr val="888888"/>
                </a:solidFill>
              </a:defRPr>
            </a:lvl2pPr>
            <a:lvl3pPr lvl="2" algn="ctr">
              <a:spcBef>
                <a:spcPts val="1000"/>
              </a:spcBef>
              <a:spcAft>
                <a:spcPts val="0"/>
              </a:spcAft>
              <a:buSzPts val="1120"/>
              <a:buNone/>
              <a:defRPr>
                <a:solidFill>
                  <a:srgbClr val="888888"/>
                </a:solidFill>
              </a:defRPr>
            </a:lvl3pPr>
            <a:lvl4pPr lvl="3" algn="ctr">
              <a:spcBef>
                <a:spcPts val="1000"/>
              </a:spcBef>
              <a:spcAft>
                <a:spcPts val="0"/>
              </a:spcAft>
              <a:buSzPts val="960"/>
              <a:buNone/>
              <a:defRPr>
                <a:solidFill>
                  <a:srgbClr val="888888"/>
                </a:solidFill>
              </a:defRPr>
            </a:lvl4pPr>
            <a:lvl5pPr lvl="4" algn="ctr">
              <a:spcBef>
                <a:spcPts val="1000"/>
              </a:spcBef>
              <a:spcAft>
                <a:spcPts val="0"/>
              </a:spcAft>
              <a:buSzPts val="960"/>
              <a:buNone/>
              <a:defRPr>
                <a:solidFill>
                  <a:srgbClr val="888888"/>
                </a:solidFill>
              </a:defRPr>
            </a:lvl5pPr>
            <a:lvl6pPr lvl="5" algn="ctr">
              <a:spcBef>
                <a:spcPts val="1000"/>
              </a:spcBef>
              <a:spcAft>
                <a:spcPts val="0"/>
              </a:spcAft>
              <a:buSzPts val="960"/>
              <a:buNone/>
              <a:defRPr>
                <a:solidFill>
                  <a:srgbClr val="888888"/>
                </a:solidFill>
              </a:defRPr>
            </a:lvl6pPr>
            <a:lvl7pPr lvl="6" algn="ctr">
              <a:spcBef>
                <a:spcPts val="1000"/>
              </a:spcBef>
              <a:spcAft>
                <a:spcPts val="0"/>
              </a:spcAft>
              <a:buSzPts val="960"/>
              <a:buNone/>
              <a:defRPr>
                <a:solidFill>
                  <a:srgbClr val="888888"/>
                </a:solidFill>
              </a:defRPr>
            </a:lvl7pPr>
            <a:lvl8pPr lvl="7" algn="ctr">
              <a:spcBef>
                <a:spcPts val="1000"/>
              </a:spcBef>
              <a:spcAft>
                <a:spcPts val="0"/>
              </a:spcAft>
              <a:buSzPts val="960"/>
              <a:buNone/>
              <a:defRPr>
                <a:solidFill>
                  <a:srgbClr val="888888"/>
                </a:solidFill>
              </a:defRPr>
            </a:lvl8pPr>
            <a:lvl9pPr lvl="8" algn="ctr">
              <a:spcBef>
                <a:spcPts val="1000"/>
              </a:spcBef>
              <a:spcAft>
                <a:spcPts val="0"/>
              </a:spcAft>
              <a:buSzPts val="960"/>
              <a:buNone/>
              <a:defRPr>
                <a:solidFill>
                  <a:srgbClr val="888888"/>
                </a:solidFill>
              </a:defRPr>
            </a:lvl9pPr>
          </a:lstStyle>
          <a:p>
            <a:endParaRPr/>
          </a:p>
        </p:txBody>
      </p:sp>
      <p:sp>
        <p:nvSpPr>
          <p:cNvPr id="36" name="Google Shape;36;p13"/>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13"/>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13"/>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9"/>
        <p:cNvGrpSpPr/>
        <p:nvPr/>
      </p:nvGrpSpPr>
      <p:grpSpPr>
        <a:xfrm>
          <a:off x="0" y="0"/>
          <a:ext cx="0" cy="0"/>
          <a:chOff x="0" y="0"/>
          <a:chExt cx="0" cy="0"/>
        </a:xfrm>
      </p:grpSpPr>
      <p:sp>
        <p:nvSpPr>
          <p:cNvPr id="40" name="Google Shape;40;p14"/>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accent1"/>
              </a:buClr>
              <a:buSzPts val="3600"/>
              <a:buFont typeface="Trebuchet MS"/>
              <a:buNone/>
              <a:defRPr sz="36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1" name="Google Shape;41;p14"/>
          <p:cNvSpPr txBox="1">
            <a:spLocks noGrp="1"/>
          </p:cNvSpPr>
          <p:nvPr>
            <p:ph type="body" idx="1"/>
          </p:nvPr>
        </p:nvSpPr>
        <p:spPr>
          <a:xfrm>
            <a:off x="677334" y="2160589"/>
            <a:ext cx="8596668" cy="3880773"/>
          </a:xfrm>
          <a:prstGeom prst="rect">
            <a:avLst/>
          </a:prstGeom>
          <a:noFill/>
          <a:ln>
            <a:noFill/>
          </a:ln>
        </p:spPr>
        <p:txBody>
          <a:bodyPr spcFirstLastPara="1" wrap="square" lIns="91425" tIns="45700" rIns="91425" bIns="45700" anchor="t" anchorCtr="0">
            <a:norm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39" algn="l">
              <a:spcBef>
                <a:spcPts val="1000"/>
              </a:spcBef>
              <a:spcAft>
                <a:spcPts val="0"/>
              </a:spcAft>
              <a:buSzPts val="1440"/>
              <a:buChar char="►"/>
              <a:defRPr/>
            </a:lvl3pPr>
            <a:lvl4pPr marL="1828800" lvl="3" indent="-320039" algn="l">
              <a:spcBef>
                <a:spcPts val="1000"/>
              </a:spcBef>
              <a:spcAft>
                <a:spcPts val="0"/>
              </a:spcAft>
              <a:buSzPts val="1440"/>
              <a:buChar char="►"/>
              <a:defRPr/>
            </a:lvl4pPr>
            <a:lvl5pPr marL="2286000" lvl="4" indent="-320039" algn="l">
              <a:spcBef>
                <a:spcPts val="1000"/>
              </a:spcBef>
              <a:spcAft>
                <a:spcPts val="0"/>
              </a:spcAft>
              <a:buSzPts val="1440"/>
              <a:buChar char="►"/>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42" name="Google Shape;42;p14"/>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14"/>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14"/>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5"/>
        <p:cNvGrpSpPr/>
        <p:nvPr/>
      </p:nvGrpSpPr>
      <p:grpSpPr>
        <a:xfrm>
          <a:off x="0" y="0"/>
          <a:ext cx="0" cy="0"/>
          <a:chOff x="0" y="0"/>
          <a:chExt cx="0" cy="0"/>
        </a:xfrm>
      </p:grpSpPr>
      <p:sp>
        <p:nvSpPr>
          <p:cNvPr id="46" name="Google Shape;46;p15"/>
          <p:cNvSpPr txBox="1">
            <a:spLocks noGrp="1"/>
          </p:cNvSpPr>
          <p:nvPr>
            <p:ph type="title"/>
          </p:nvPr>
        </p:nvSpPr>
        <p:spPr>
          <a:xfrm>
            <a:off x="677335" y="2700867"/>
            <a:ext cx="8596668" cy="1826581"/>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accent1"/>
              </a:buClr>
              <a:buSzPts val="4000"/>
              <a:buFont typeface="Trebuchet MS"/>
              <a:buNone/>
              <a:defRPr sz="40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15"/>
          <p:cNvSpPr txBox="1">
            <a:spLocks noGrp="1"/>
          </p:cNvSpPr>
          <p:nvPr>
            <p:ph type="body" idx="1"/>
          </p:nvPr>
        </p:nvSpPr>
        <p:spPr>
          <a:xfrm>
            <a:off x="677335" y="4527448"/>
            <a:ext cx="8596668" cy="860400"/>
          </a:xfrm>
          <a:prstGeom prst="rect">
            <a:avLst/>
          </a:prstGeom>
          <a:noFill/>
          <a:ln>
            <a:noFill/>
          </a:ln>
        </p:spPr>
        <p:txBody>
          <a:bodyPr spcFirstLastPara="1" wrap="square" lIns="91425" tIns="45700" rIns="91425" bIns="45700" anchor="t" anchorCtr="0">
            <a:normAutofit/>
          </a:bodyPr>
          <a:lstStyle>
            <a:lvl1pPr marL="457200" lvl="0" indent="-228600" algn="l">
              <a:spcBef>
                <a:spcPts val="1000"/>
              </a:spcBef>
              <a:spcAft>
                <a:spcPts val="0"/>
              </a:spcAft>
              <a:buSzPts val="1600"/>
              <a:buNone/>
              <a:defRPr sz="2000">
                <a:solidFill>
                  <a:srgbClr val="7F7F7F"/>
                </a:solidFill>
              </a:defRPr>
            </a:lvl1pPr>
            <a:lvl2pPr marL="914400" lvl="1" indent="-228600" algn="l">
              <a:spcBef>
                <a:spcPts val="1000"/>
              </a:spcBef>
              <a:spcAft>
                <a:spcPts val="0"/>
              </a:spcAft>
              <a:buSzPts val="1440"/>
              <a:buNone/>
              <a:defRPr sz="1800">
                <a:solidFill>
                  <a:srgbClr val="888888"/>
                </a:solidFill>
              </a:defRPr>
            </a:lvl2pPr>
            <a:lvl3pPr marL="1371600" lvl="2" indent="-228600" algn="l">
              <a:spcBef>
                <a:spcPts val="1000"/>
              </a:spcBef>
              <a:spcAft>
                <a:spcPts val="0"/>
              </a:spcAft>
              <a:buSzPts val="1280"/>
              <a:buNone/>
              <a:defRPr sz="1600">
                <a:solidFill>
                  <a:srgbClr val="888888"/>
                </a:solidFill>
              </a:defRPr>
            </a:lvl3pPr>
            <a:lvl4pPr marL="1828800" lvl="3" indent="-228600" algn="l">
              <a:spcBef>
                <a:spcPts val="1000"/>
              </a:spcBef>
              <a:spcAft>
                <a:spcPts val="0"/>
              </a:spcAft>
              <a:buSzPts val="1120"/>
              <a:buNone/>
              <a:defRPr sz="1400">
                <a:solidFill>
                  <a:srgbClr val="888888"/>
                </a:solidFill>
              </a:defRPr>
            </a:lvl4pPr>
            <a:lvl5pPr marL="2286000" lvl="4" indent="-228600" algn="l">
              <a:spcBef>
                <a:spcPts val="1000"/>
              </a:spcBef>
              <a:spcAft>
                <a:spcPts val="0"/>
              </a:spcAft>
              <a:buSzPts val="1120"/>
              <a:buNone/>
              <a:defRPr sz="1400">
                <a:solidFill>
                  <a:srgbClr val="888888"/>
                </a:solidFill>
              </a:defRPr>
            </a:lvl5pPr>
            <a:lvl6pPr marL="2743200" lvl="5" indent="-228600" algn="l">
              <a:spcBef>
                <a:spcPts val="1000"/>
              </a:spcBef>
              <a:spcAft>
                <a:spcPts val="0"/>
              </a:spcAft>
              <a:buSzPts val="1120"/>
              <a:buNone/>
              <a:defRPr sz="1400">
                <a:solidFill>
                  <a:srgbClr val="888888"/>
                </a:solidFill>
              </a:defRPr>
            </a:lvl6pPr>
            <a:lvl7pPr marL="3200400" lvl="6" indent="-228600" algn="l">
              <a:spcBef>
                <a:spcPts val="1000"/>
              </a:spcBef>
              <a:spcAft>
                <a:spcPts val="0"/>
              </a:spcAft>
              <a:buSzPts val="1120"/>
              <a:buNone/>
              <a:defRPr sz="1400">
                <a:solidFill>
                  <a:srgbClr val="888888"/>
                </a:solidFill>
              </a:defRPr>
            </a:lvl7pPr>
            <a:lvl8pPr marL="3657600" lvl="7" indent="-228600" algn="l">
              <a:spcBef>
                <a:spcPts val="1000"/>
              </a:spcBef>
              <a:spcAft>
                <a:spcPts val="0"/>
              </a:spcAft>
              <a:buSzPts val="1120"/>
              <a:buNone/>
              <a:defRPr sz="1400">
                <a:solidFill>
                  <a:srgbClr val="888888"/>
                </a:solidFill>
              </a:defRPr>
            </a:lvl8pPr>
            <a:lvl9pPr marL="4114800" lvl="8" indent="-228600" algn="l">
              <a:spcBef>
                <a:spcPts val="1000"/>
              </a:spcBef>
              <a:spcAft>
                <a:spcPts val="0"/>
              </a:spcAft>
              <a:buSzPts val="1120"/>
              <a:buNone/>
              <a:defRPr sz="1400">
                <a:solidFill>
                  <a:srgbClr val="888888"/>
                </a:solidFill>
              </a:defRPr>
            </a:lvl9pPr>
          </a:lstStyle>
          <a:p>
            <a:endParaRPr/>
          </a:p>
        </p:txBody>
      </p:sp>
      <p:sp>
        <p:nvSpPr>
          <p:cNvPr id="48" name="Google Shape;48;p15"/>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15"/>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0" name="Google Shape;50;p15"/>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51"/>
        <p:cNvGrpSpPr/>
        <p:nvPr/>
      </p:nvGrpSpPr>
      <p:grpSpPr>
        <a:xfrm>
          <a:off x="0" y="0"/>
          <a:ext cx="0" cy="0"/>
          <a:chOff x="0" y="0"/>
          <a:chExt cx="0" cy="0"/>
        </a:xfrm>
      </p:grpSpPr>
      <p:sp>
        <p:nvSpPr>
          <p:cNvPr id="52" name="Google Shape;52;p16"/>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16"/>
          <p:cNvSpPr txBox="1">
            <a:spLocks noGrp="1"/>
          </p:cNvSpPr>
          <p:nvPr>
            <p:ph type="body" idx="1"/>
          </p:nvPr>
        </p:nvSpPr>
        <p:spPr>
          <a:xfrm>
            <a:off x="677334" y="2160589"/>
            <a:ext cx="4184035" cy="3880772"/>
          </a:xfrm>
          <a:prstGeom prst="rect">
            <a:avLst/>
          </a:prstGeom>
          <a:noFill/>
          <a:ln>
            <a:noFill/>
          </a:ln>
        </p:spPr>
        <p:txBody>
          <a:bodyPr spcFirstLastPara="1" wrap="square" lIns="91425" tIns="45700" rIns="91425" bIns="45700" anchor="t" anchorCtr="0">
            <a:norm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39" algn="l">
              <a:spcBef>
                <a:spcPts val="1000"/>
              </a:spcBef>
              <a:spcAft>
                <a:spcPts val="0"/>
              </a:spcAft>
              <a:buSzPts val="1440"/>
              <a:buChar char="►"/>
              <a:defRPr/>
            </a:lvl3pPr>
            <a:lvl4pPr marL="1828800" lvl="3" indent="-320039" algn="l">
              <a:spcBef>
                <a:spcPts val="1000"/>
              </a:spcBef>
              <a:spcAft>
                <a:spcPts val="0"/>
              </a:spcAft>
              <a:buSzPts val="1440"/>
              <a:buChar char="►"/>
              <a:defRPr/>
            </a:lvl4pPr>
            <a:lvl5pPr marL="2286000" lvl="4" indent="-320039" algn="l">
              <a:spcBef>
                <a:spcPts val="1000"/>
              </a:spcBef>
              <a:spcAft>
                <a:spcPts val="0"/>
              </a:spcAft>
              <a:buSzPts val="1440"/>
              <a:buChar char="►"/>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54" name="Google Shape;54;p16"/>
          <p:cNvSpPr txBox="1">
            <a:spLocks noGrp="1"/>
          </p:cNvSpPr>
          <p:nvPr>
            <p:ph type="body" idx="2"/>
          </p:nvPr>
        </p:nvSpPr>
        <p:spPr>
          <a:xfrm>
            <a:off x="5089970" y="2160589"/>
            <a:ext cx="4184034" cy="3880773"/>
          </a:xfrm>
          <a:prstGeom prst="rect">
            <a:avLst/>
          </a:prstGeom>
          <a:noFill/>
          <a:ln>
            <a:noFill/>
          </a:ln>
        </p:spPr>
        <p:txBody>
          <a:bodyPr spcFirstLastPara="1" wrap="square" lIns="91425" tIns="45700" rIns="91425" bIns="45700" anchor="t" anchorCtr="0">
            <a:norm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39" algn="l">
              <a:spcBef>
                <a:spcPts val="1000"/>
              </a:spcBef>
              <a:spcAft>
                <a:spcPts val="0"/>
              </a:spcAft>
              <a:buSzPts val="1440"/>
              <a:buChar char="►"/>
              <a:defRPr/>
            </a:lvl3pPr>
            <a:lvl4pPr marL="1828800" lvl="3" indent="-320039" algn="l">
              <a:spcBef>
                <a:spcPts val="1000"/>
              </a:spcBef>
              <a:spcAft>
                <a:spcPts val="0"/>
              </a:spcAft>
              <a:buSzPts val="1440"/>
              <a:buChar char="►"/>
              <a:defRPr/>
            </a:lvl4pPr>
            <a:lvl5pPr marL="2286000" lvl="4" indent="-320039" algn="l">
              <a:spcBef>
                <a:spcPts val="1000"/>
              </a:spcBef>
              <a:spcAft>
                <a:spcPts val="0"/>
              </a:spcAft>
              <a:buSzPts val="1440"/>
              <a:buChar char="►"/>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55" name="Google Shape;55;p16"/>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16"/>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16"/>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8"/>
        <p:cNvGrpSpPr/>
        <p:nvPr/>
      </p:nvGrpSpPr>
      <p:grpSpPr>
        <a:xfrm>
          <a:off x="0" y="0"/>
          <a:ext cx="0" cy="0"/>
          <a:chOff x="0" y="0"/>
          <a:chExt cx="0" cy="0"/>
        </a:xfrm>
      </p:grpSpPr>
      <p:sp>
        <p:nvSpPr>
          <p:cNvPr id="59" name="Google Shape;59;p17"/>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accent1"/>
              </a:buClr>
              <a:buSzPts val="3600"/>
              <a:buFont typeface="Trebuchet MS"/>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17"/>
          <p:cNvSpPr txBox="1">
            <a:spLocks noGrp="1"/>
          </p:cNvSpPr>
          <p:nvPr>
            <p:ph type="body" idx="1"/>
          </p:nvPr>
        </p:nvSpPr>
        <p:spPr>
          <a:xfrm>
            <a:off x="675745" y="2160983"/>
            <a:ext cx="4185623" cy="576262"/>
          </a:xfrm>
          <a:prstGeom prst="rect">
            <a:avLst/>
          </a:prstGeom>
          <a:noFill/>
          <a:ln>
            <a:noFill/>
          </a:ln>
        </p:spPr>
        <p:txBody>
          <a:bodyPr spcFirstLastPara="1" wrap="square" lIns="91425" tIns="45700" rIns="91425" bIns="45700" anchor="b" anchorCtr="0">
            <a:noAutofit/>
          </a:bodyPr>
          <a:lstStyle>
            <a:lvl1pPr marL="457200" lvl="0" indent="-228600" algn="l">
              <a:spcBef>
                <a:spcPts val="1000"/>
              </a:spcBef>
              <a:spcAft>
                <a:spcPts val="0"/>
              </a:spcAft>
              <a:buSzPts val="1920"/>
              <a:buNone/>
              <a:defRPr sz="2400" b="0"/>
            </a:lvl1pPr>
            <a:lvl2pPr marL="914400" lvl="1" indent="-228600" algn="l">
              <a:spcBef>
                <a:spcPts val="1000"/>
              </a:spcBef>
              <a:spcAft>
                <a:spcPts val="0"/>
              </a:spcAft>
              <a:buSzPts val="1600"/>
              <a:buNone/>
              <a:defRPr sz="2000" b="1"/>
            </a:lvl2pPr>
            <a:lvl3pPr marL="1371600" lvl="2" indent="-228600" algn="l">
              <a:spcBef>
                <a:spcPts val="1000"/>
              </a:spcBef>
              <a:spcAft>
                <a:spcPts val="0"/>
              </a:spcAft>
              <a:buSzPts val="1440"/>
              <a:buNone/>
              <a:defRPr sz="1800" b="1"/>
            </a:lvl3pPr>
            <a:lvl4pPr marL="1828800" lvl="3" indent="-228600" algn="l">
              <a:spcBef>
                <a:spcPts val="1000"/>
              </a:spcBef>
              <a:spcAft>
                <a:spcPts val="0"/>
              </a:spcAft>
              <a:buSzPts val="1280"/>
              <a:buNone/>
              <a:defRPr sz="1600" b="1"/>
            </a:lvl4pPr>
            <a:lvl5pPr marL="2286000" lvl="4" indent="-228600" algn="l">
              <a:spcBef>
                <a:spcPts val="1000"/>
              </a:spcBef>
              <a:spcAft>
                <a:spcPts val="0"/>
              </a:spcAft>
              <a:buSzPts val="1280"/>
              <a:buNone/>
              <a:defRPr sz="1600" b="1"/>
            </a:lvl5pPr>
            <a:lvl6pPr marL="2743200" lvl="5" indent="-228600" algn="l">
              <a:spcBef>
                <a:spcPts val="1000"/>
              </a:spcBef>
              <a:spcAft>
                <a:spcPts val="0"/>
              </a:spcAft>
              <a:buSzPts val="1280"/>
              <a:buNone/>
              <a:defRPr sz="1600" b="1"/>
            </a:lvl6pPr>
            <a:lvl7pPr marL="3200400" lvl="6" indent="-228600" algn="l">
              <a:spcBef>
                <a:spcPts val="1000"/>
              </a:spcBef>
              <a:spcAft>
                <a:spcPts val="0"/>
              </a:spcAft>
              <a:buSzPts val="1280"/>
              <a:buNone/>
              <a:defRPr sz="1600" b="1"/>
            </a:lvl7pPr>
            <a:lvl8pPr marL="3657600" lvl="7" indent="-228600" algn="l">
              <a:spcBef>
                <a:spcPts val="1000"/>
              </a:spcBef>
              <a:spcAft>
                <a:spcPts val="0"/>
              </a:spcAft>
              <a:buSzPts val="1280"/>
              <a:buNone/>
              <a:defRPr sz="1600" b="1"/>
            </a:lvl8pPr>
            <a:lvl9pPr marL="4114800" lvl="8" indent="-228600" algn="l">
              <a:spcBef>
                <a:spcPts val="1000"/>
              </a:spcBef>
              <a:spcAft>
                <a:spcPts val="0"/>
              </a:spcAft>
              <a:buSzPts val="1280"/>
              <a:buNone/>
              <a:defRPr sz="1600" b="1"/>
            </a:lvl9pPr>
          </a:lstStyle>
          <a:p>
            <a:endParaRPr/>
          </a:p>
        </p:txBody>
      </p:sp>
      <p:sp>
        <p:nvSpPr>
          <p:cNvPr id="61" name="Google Shape;61;p17"/>
          <p:cNvSpPr txBox="1">
            <a:spLocks noGrp="1"/>
          </p:cNvSpPr>
          <p:nvPr>
            <p:ph type="body" idx="2"/>
          </p:nvPr>
        </p:nvSpPr>
        <p:spPr>
          <a:xfrm>
            <a:off x="675745" y="2737245"/>
            <a:ext cx="4185623" cy="3304117"/>
          </a:xfrm>
          <a:prstGeom prst="rect">
            <a:avLst/>
          </a:prstGeom>
          <a:noFill/>
          <a:ln>
            <a:noFill/>
          </a:ln>
        </p:spPr>
        <p:txBody>
          <a:bodyPr spcFirstLastPara="1" wrap="square" lIns="91425" tIns="45700" rIns="91425" bIns="45700" anchor="t" anchorCtr="0">
            <a:norm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39" algn="l">
              <a:spcBef>
                <a:spcPts val="1000"/>
              </a:spcBef>
              <a:spcAft>
                <a:spcPts val="0"/>
              </a:spcAft>
              <a:buSzPts val="1440"/>
              <a:buChar char="►"/>
              <a:defRPr/>
            </a:lvl3pPr>
            <a:lvl4pPr marL="1828800" lvl="3" indent="-320039" algn="l">
              <a:spcBef>
                <a:spcPts val="1000"/>
              </a:spcBef>
              <a:spcAft>
                <a:spcPts val="0"/>
              </a:spcAft>
              <a:buSzPts val="1440"/>
              <a:buChar char="►"/>
              <a:defRPr/>
            </a:lvl4pPr>
            <a:lvl5pPr marL="2286000" lvl="4" indent="-320039" algn="l">
              <a:spcBef>
                <a:spcPts val="1000"/>
              </a:spcBef>
              <a:spcAft>
                <a:spcPts val="0"/>
              </a:spcAft>
              <a:buSzPts val="1440"/>
              <a:buChar char="►"/>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62" name="Google Shape;62;p17"/>
          <p:cNvSpPr txBox="1">
            <a:spLocks noGrp="1"/>
          </p:cNvSpPr>
          <p:nvPr>
            <p:ph type="body" idx="3"/>
          </p:nvPr>
        </p:nvSpPr>
        <p:spPr>
          <a:xfrm>
            <a:off x="5088383" y="2160983"/>
            <a:ext cx="4185618" cy="576262"/>
          </a:xfrm>
          <a:prstGeom prst="rect">
            <a:avLst/>
          </a:prstGeom>
          <a:noFill/>
          <a:ln>
            <a:noFill/>
          </a:ln>
        </p:spPr>
        <p:txBody>
          <a:bodyPr spcFirstLastPara="1" wrap="square" lIns="91425" tIns="45700" rIns="91425" bIns="45700" anchor="b" anchorCtr="0">
            <a:noAutofit/>
          </a:bodyPr>
          <a:lstStyle>
            <a:lvl1pPr marL="457200" lvl="0" indent="-228600" algn="l">
              <a:spcBef>
                <a:spcPts val="1000"/>
              </a:spcBef>
              <a:spcAft>
                <a:spcPts val="0"/>
              </a:spcAft>
              <a:buSzPts val="1920"/>
              <a:buNone/>
              <a:defRPr sz="2400" b="0"/>
            </a:lvl1pPr>
            <a:lvl2pPr marL="914400" lvl="1" indent="-228600" algn="l">
              <a:spcBef>
                <a:spcPts val="1000"/>
              </a:spcBef>
              <a:spcAft>
                <a:spcPts val="0"/>
              </a:spcAft>
              <a:buSzPts val="1600"/>
              <a:buNone/>
              <a:defRPr sz="2000" b="1"/>
            </a:lvl2pPr>
            <a:lvl3pPr marL="1371600" lvl="2" indent="-228600" algn="l">
              <a:spcBef>
                <a:spcPts val="1000"/>
              </a:spcBef>
              <a:spcAft>
                <a:spcPts val="0"/>
              </a:spcAft>
              <a:buSzPts val="1440"/>
              <a:buNone/>
              <a:defRPr sz="1800" b="1"/>
            </a:lvl3pPr>
            <a:lvl4pPr marL="1828800" lvl="3" indent="-228600" algn="l">
              <a:spcBef>
                <a:spcPts val="1000"/>
              </a:spcBef>
              <a:spcAft>
                <a:spcPts val="0"/>
              </a:spcAft>
              <a:buSzPts val="1280"/>
              <a:buNone/>
              <a:defRPr sz="1600" b="1"/>
            </a:lvl4pPr>
            <a:lvl5pPr marL="2286000" lvl="4" indent="-228600" algn="l">
              <a:spcBef>
                <a:spcPts val="1000"/>
              </a:spcBef>
              <a:spcAft>
                <a:spcPts val="0"/>
              </a:spcAft>
              <a:buSzPts val="1280"/>
              <a:buNone/>
              <a:defRPr sz="1600" b="1"/>
            </a:lvl5pPr>
            <a:lvl6pPr marL="2743200" lvl="5" indent="-228600" algn="l">
              <a:spcBef>
                <a:spcPts val="1000"/>
              </a:spcBef>
              <a:spcAft>
                <a:spcPts val="0"/>
              </a:spcAft>
              <a:buSzPts val="1280"/>
              <a:buNone/>
              <a:defRPr sz="1600" b="1"/>
            </a:lvl6pPr>
            <a:lvl7pPr marL="3200400" lvl="6" indent="-228600" algn="l">
              <a:spcBef>
                <a:spcPts val="1000"/>
              </a:spcBef>
              <a:spcAft>
                <a:spcPts val="0"/>
              </a:spcAft>
              <a:buSzPts val="1280"/>
              <a:buNone/>
              <a:defRPr sz="1600" b="1"/>
            </a:lvl7pPr>
            <a:lvl8pPr marL="3657600" lvl="7" indent="-228600" algn="l">
              <a:spcBef>
                <a:spcPts val="1000"/>
              </a:spcBef>
              <a:spcAft>
                <a:spcPts val="0"/>
              </a:spcAft>
              <a:buSzPts val="1280"/>
              <a:buNone/>
              <a:defRPr sz="1600" b="1"/>
            </a:lvl8pPr>
            <a:lvl9pPr marL="4114800" lvl="8" indent="-228600" algn="l">
              <a:spcBef>
                <a:spcPts val="1000"/>
              </a:spcBef>
              <a:spcAft>
                <a:spcPts val="0"/>
              </a:spcAft>
              <a:buSzPts val="1280"/>
              <a:buNone/>
              <a:defRPr sz="1600" b="1"/>
            </a:lvl9pPr>
          </a:lstStyle>
          <a:p>
            <a:endParaRPr/>
          </a:p>
        </p:txBody>
      </p:sp>
      <p:sp>
        <p:nvSpPr>
          <p:cNvPr id="63" name="Google Shape;63;p17"/>
          <p:cNvSpPr txBox="1">
            <a:spLocks noGrp="1"/>
          </p:cNvSpPr>
          <p:nvPr>
            <p:ph type="body" idx="4"/>
          </p:nvPr>
        </p:nvSpPr>
        <p:spPr>
          <a:xfrm>
            <a:off x="5088384" y="2737245"/>
            <a:ext cx="4185617" cy="3304117"/>
          </a:xfrm>
          <a:prstGeom prst="rect">
            <a:avLst/>
          </a:prstGeom>
          <a:noFill/>
          <a:ln>
            <a:noFill/>
          </a:ln>
        </p:spPr>
        <p:txBody>
          <a:bodyPr spcFirstLastPara="1" wrap="square" lIns="91425" tIns="45700" rIns="91425" bIns="45700" anchor="t" anchorCtr="0">
            <a:norm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39" algn="l">
              <a:spcBef>
                <a:spcPts val="1000"/>
              </a:spcBef>
              <a:spcAft>
                <a:spcPts val="0"/>
              </a:spcAft>
              <a:buSzPts val="1440"/>
              <a:buChar char="►"/>
              <a:defRPr/>
            </a:lvl3pPr>
            <a:lvl4pPr marL="1828800" lvl="3" indent="-320039" algn="l">
              <a:spcBef>
                <a:spcPts val="1000"/>
              </a:spcBef>
              <a:spcAft>
                <a:spcPts val="0"/>
              </a:spcAft>
              <a:buSzPts val="1440"/>
              <a:buChar char="►"/>
              <a:defRPr/>
            </a:lvl4pPr>
            <a:lvl5pPr marL="2286000" lvl="4" indent="-320039" algn="l">
              <a:spcBef>
                <a:spcPts val="1000"/>
              </a:spcBef>
              <a:spcAft>
                <a:spcPts val="0"/>
              </a:spcAft>
              <a:buSzPts val="1440"/>
              <a:buChar char="►"/>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64" name="Google Shape;64;p17"/>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17"/>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7"/>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7"/>
        <p:cNvGrpSpPr/>
        <p:nvPr/>
      </p:nvGrpSpPr>
      <p:grpSpPr>
        <a:xfrm>
          <a:off x="0" y="0"/>
          <a:ext cx="0" cy="0"/>
          <a:chOff x="0" y="0"/>
          <a:chExt cx="0" cy="0"/>
        </a:xfrm>
      </p:grpSpPr>
      <p:sp>
        <p:nvSpPr>
          <p:cNvPr id="68" name="Google Shape;68;p18"/>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9" name="Google Shape;69;p18"/>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18"/>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18"/>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72"/>
        <p:cNvGrpSpPr/>
        <p:nvPr/>
      </p:nvGrpSpPr>
      <p:grpSpPr>
        <a:xfrm>
          <a:off x="0" y="0"/>
          <a:ext cx="0" cy="0"/>
          <a:chOff x="0" y="0"/>
          <a:chExt cx="0" cy="0"/>
        </a:xfrm>
      </p:grpSpPr>
      <p:sp>
        <p:nvSpPr>
          <p:cNvPr id="73" name="Google Shape;73;p19"/>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4" name="Google Shape;74;p19"/>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5" name="Google Shape;75;p19"/>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6"/>
        <p:cNvGrpSpPr/>
        <p:nvPr/>
      </p:nvGrpSpPr>
      <p:grpSpPr>
        <a:xfrm>
          <a:off x="0" y="0"/>
          <a:ext cx="0" cy="0"/>
          <a:chOff x="0" y="0"/>
          <a:chExt cx="0" cy="0"/>
        </a:xfrm>
      </p:grpSpPr>
      <p:sp>
        <p:nvSpPr>
          <p:cNvPr id="77" name="Google Shape;77;p20"/>
          <p:cNvSpPr txBox="1">
            <a:spLocks noGrp="1"/>
          </p:cNvSpPr>
          <p:nvPr>
            <p:ph type="title"/>
          </p:nvPr>
        </p:nvSpPr>
        <p:spPr>
          <a:xfrm>
            <a:off x="677334" y="1498604"/>
            <a:ext cx="3854528" cy="1278466"/>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accent1"/>
              </a:buClr>
              <a:buSzPts val="2000"/>
              <a:buFont typeface="Trebuchet MS"/>
              <a:buNone/>
              <a:defRPr sz="2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0"/>
          <p:cNvSpPr txBox="1">
            <a:spLocks noGrp="1"/>
          </p:cNvSpPr>
          <p:nvPr>
            <p:ph type="body" idx="1"/>
          </p:nvPr>
        </p:nvSpPr>
        <p:spPr>
          <a:xfrm>
            <a:off x="4760461" y="514924"/>
            <a:ext cx="4513541" cy="5526437"/>
          </a:xfrm>
          <a:prstGeom prst="rect">
            <a:avLst/>
          </a:prstGeom>
          <a:noFill/>
          <a:ln>
            <a:noFill/>
          </a:ln>
        </p:spPr>
        <p:txBody>
          <a:bodyPr spcFirstLastPara="1" wrap="square" lIns="91425" tIns="45700" rIns="91425" bIns="45700" anchor="t" anchorCtr="0">
            <a:norm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39" algn="l">
              <a:spcBef>
                <a:spcPts val="1000"/>
              </a:spcBef>
              <a:spcAft>
                <a:spcPts val="0"/>
              </a:spcAft>
              <a:buSzPts val="1440"/>
              <a:buChar char="►"/>
              <a:defRPr/>
            </a:lvl3pPr>
            <a:lvl4pPr marL="1828800" lvl="3" indent="-320039" algn="l">
              <a:spcBef>
                <a:spcPts val="1000"/>
              </a:spcBef>
              <a:spcAft>
                <a:spcPts val="0"/>
              </a:spcAft>
              <a:buSzPts val="1440"/>
              <a:buChar char="►"/>
              <a:defRPr/>
            </a:lvl4pPr>
            <a:lvl5pPr marL="2286000" lvl="4" indent="-320039" algn="l">
              <a:spcBef>
                <a:spcPts val="1000"/>
              </a:spcBef>
              <a:spcAft>
                <a:spcPts val="0"/>
              </a:spcAft>
              <a:buSzPts val="1440"/>
              <a:buChar char="►"/>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79" name="Google Shape;79;p20"/>
          <p:cNvSpPr txBox="1">
            <a:spLocks noGrp="1"/>
          </p:cNvSpPr>
          <p:nvPr>
            <p:ph type="body" idx="2"/>
          </p:nvPr>
        </p:nvSpPr>
        <p:spPr>
          <a:xfrm>
            <a:off x="677334" y="2777069"/>
            <a:ext cx="3854528" cy="2584449"/>
          </a:xfrm>
          <a:prstGeom prst="rect">
            <a:avLst/>
          </a:prstGeom>
          <a:noFill/>
          <a:ln>
            <a:noFill/>
          </a:ln>
        </p:spPr>
        <p:txBody>
          <a:bodyPr spcFirstLastPara="1" wrap="square" lIns="91425" tIns="45700" rIns="91425" bIns="45700" anchor="t" anchorCtr="0">
            <a:normAutofit/>
          </a:bodyPr>
          <a:lstStyle>
            <a:lvl1pPr marL="457200" lvl="0" indent="-228600" algn="l">
              <a:spcBef>
                <a:spcPts val="1000"/>
              </a:spcBef>
              <a:spcAft>
                <a:spcPts val="0"/>
              </a:spcAft>
              <a:buSzPts val="1120"/>
              <a:buNone/>
              <a:defRPr sz="1400"/>
            </a:lvl1pPr>
            <a:lvl2pPr marL="914400" lvl="1" indent="-228600" algn="l">
              <a:spcBef>
                <a:spcPts val="1000"/>
              </a:spcBef>
              <a:spcAft>
                <a:spcPts val="0"/>
              </a:spcAft>
              <a:buSzPts val="1120"/>
              <a:buNone/>
              <a:defRPr sz="1400"/>
            </a:lvl2pPr>
            <a:lvl3pPr marL="1371600" lvl="2" indent="-228600" algn="l">
              <a:spcBef>
                <a:spcPts val="1000"/>
              </a:spcBef>
              <a:spcAft>
                <a:spcPts val="0"/>
              </a:spcAft>
              <a:buSzPts val="960"/>
              <a:buNone/>
              <a:defRPr sz="1200"/>
            </a:lvl3pPr>
            <a:lvl4pPr marL="1828800" lvl="3" indent="-228600" algn="l">
              <a:spcBef>
                <a:spcPts val="1000"/>
              </a:spcBef>
              <a:spcAft>
                <a:spcPts val="0"/>
              </a:spcAft>
              <a:buSzPts val="800"/>
              <a:buNone/>
              <a:defRPr sz="1000"/>
            </a:lvl4pPr>
            <a:lvl5pPr marL="2286000" lvl="4" indent="-228600" algn="l">
              <a:spcBef>
                <a:spcPts val="1000"/>
              </a:spcBef>
              <a:spcAft>
                <a:spcPts val="0"/>
              </a:spcAft>
              <a:buSzPts val="800"/>
              <a:buNone/>
              <a:defRPr sz="1000"/>
            </a:lvl5pPr>
            <a:lvl6pPr marL="2743200" lvl="5" indent="-228600" algn="l">
              <a:spcBef>
                <a:spcPts val="1000"/>
              </a:spcBef>
              <a:spcAft>
                <a:spcPts val="0"/>
              </a:spcAft>
              <a:buSzPts val="800"/>
              <a:buNone/>
              <a:defRPr sz="1000"/>
            </a:lvl6pPr>
            <a:lvl7pPr marL="3200400" lvl="6" indent="-228600" algn="l">
              <a:spcBef>
                <a:spcPts val="1000"/>
              </a:spcBef>
              <a:spcAft>
                <a:spcPts val="0"/>
              </a:spcAft>
              <a:buSzPts val="800"/>
              <a:buNone/>
              <a:defRPr sz="1000"/>
            </a:lvl7pPr>
            <a:lvl8pPr marL="3657600" lvl="7" indent="-228600" algn="l">
              <a:spcBef>
                <a:spcPts val="1000"/>
              </a:spcBef>
              <a:spcAft>
                <a:spcPts val="0"/>
              </a:spcAft>
              <a:buSzPts val="800"/>
              <a:buNone/>
              <a:defRPr sz="1000"/>
            </a:lvl8pPr>
            <a:lvl9pPr marL="4114800" lvl="8" indent="-228600" algn="l">
              <a:spcBef>
                <a:spcPts val="1000"/>
              </a:spcBef>
              <a:spcAft>
                <a:spcPts val="0"/>
              </a:spcAft>
              <a:buSzPts val="800"/>
              <a:buNone/>
              <a:defRPr sz="1000"/>
            </a:lvl9pPr>
          </a:lstStyle>
          <a:p>
            <a:endParaRPr/>
          </a:p>
        </p:txBody>
      </p:sp>
      <p:sp>
        <p:nvSpPr>
          <p:cNvPr id="80" name="Google Shape;80;p20"/>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1" name="Google Shape;81;p20"/>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20"/>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83"/>
        <p:cNvGrpSpPr/>
        <p:nvPr/>
      </p:nvGrpSpPr>
      <p:grpSpPr>
        <a:xfrm>
          <a:off x="0" y="0"/>
          <a:ext cx="0" cy="0"/>
          <a:chOff x="0" y="0"/>
          <a:chExt cx="0" cy="0"/>
        </a:xfrm>
      </p:grpSpPr>
      <p:sp>
        <p:nvSpPr>
          <p:cNvPr id="84" name="Google Shape;84;p21"/>
          <p:cNvSpPr txBox="1">
            <a:spLocks noGrp="1"/>
          </p:cNvSpPr>
          <p:nvPr>
            <p:ph type="title"/>
          </p:nvPr>
        </p:nvSpPr>
        <p:spPr>
          <a:xfrm>
            <a:off x="677334" y="4800600"/>
            <a:ext cx="8596667" cy="566738"/>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accent1"/>
              </a:buClr>
              <a:buSzPts val="2400"/>
              <a:buFont typeface="Trebuchet MS"/>
              <a:buNone/>
              <a:defRPr sz="2400" b="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1"/>
          <p:cNvSpPr>
            <a:spLocks noGrp="1"/>
          </p:cNvSpPr>
          <p:nvPr>
            <p:ph type="pic" idx="2"/>
          </p:nvPr>
        </p:nvSpPr>
        <p:spPr>
          <a:xfrm>
            <a:off x="677334" y="609600"/>
            <a:ext cx="8596668" cy="3845718"/>
          </a:xfrm>
          <a:prstGeom prst="rect">
            <a:avLst/>
          </a:prstGeom>
          <a:noFill/>
          <a:ln>
            <a:noFill/>
          </a:ln>
        </p:spPr>
      </p:sp>
      <p:sp>
        <p:nvSpPr>
          <p:cNvPr id="86" name="Google Shape;86;p21"/>
          <p:cNvSpPr txBox="1">
            <a:spLocks noGrp="1"/>
          </p:cNvSpPr>
          <p:nvPr>
            <p:ph type="body" idx="1"/>
          </p:nvPr>
        </p:nvSpPr>
        <p:spPr>
          <a:xfrm>
            <a:off x="677334" y="5367338"/>
            <a:ext cx="8596667" cy="674024"/>
          </a:xfrm>
          <a:prstGeom prst="rect">
            <a:avLst/>
          </a:prstGeom>
          <a:noFill/>
          <a:ln>
            <a:noFill/>
          </a:ln>
        </p:spPr>
        <p:txBody>
          <a:bodyPr spcFirstLastPara="1" wrap="square" lIns="91425" tIns="45700" rIns="91425" bIns="45700" anchor="t" anchorCtr="0">
            <a:normAutofit/>
          </a:bodyPr>
          <a:lstStyle>
            <a:lvl1pPr marL="457200" lvl="0" indent="-228600" algn="l">
              <a:spcBef>
                <a:spcPts val="1000"/>
              </a:spcBef>
              <a:spcAft>
                <a:spcPts val="0"/>
              </a:spcAft>
              <a:buSzPts val="960"/>
              <a:buNone/>
              <a:defRPr sz="1200"/>
            </a:lvl1pPr>
            <a:lvl2pPr marL="914400" lvl="1" indent="-228600" algn="l">
              <a:spcBef>
                <a:spcPts val="1000"/>
              </a:spcBef>
              <a:spcAft>
                <a:spcPts val="0"/>
              </a:spcAft>
              <a:buSzPts val="960"/>
              <a:buNone/>
              <a:defRPr sz="1200"/>
            </a:lvl2pPr>
            <a:lvl3pPr marL="1371600" lvl="2" indent="-228600" algn="l">
              <a:spcBef>
                <a:spcPts val="1000"/>
              </a:spcBef>
              <a:spcAft>
                <a:spcPts val="0"/>
              </a:spcAft>
              <a:buSzPts val="800"/>
              <a:buNone/>
              <a:defRPr sz="1000"/>
            </a:lvl3pPr>
            <a:lvl4pPr marL="1828800" lvl="3" indent="-228600" algn="l">
              <a:spcBef>
                <a:spcPts val="1000"/>
              </a:spcBef>
              <a:spcAft>
                <a:spcPts val="0"/>
              </a:spcAft>
              <a:buSzPts val="720"/>
              <a:buNone/>
              <a:defRPr sz="900"/>
            </a:lvl4pPr>
            <a:lvl5pPr marL="2286000" lvl="4" indent="-228600" algn="l">
              <a:spcBef>
                <a:spcPts val="1000"/>
              </a:spcBef>
              <a:spcAft>
                <a:spcPts val="0"/>
              </a:spcAft>
              <a:buSzPts val="720"/>
              <a:buNone/>
              <a:defRPr sz="900"/>
            </a:lvl5pPr>
            <a:lvl6pPr marL="2743200" lvl="5" indent="-228600" algn="l">
              <a:spcBef>
                <a:spcPts val="1000"/>
              </a:spcBef>
              <a:spcAft>
                <a:spcPts val="0"/>
              </a:spcAft>
              <a:buSzPts val="720"/>
              <a:buNone/>
              <a:defRPr sz="900"/>
            </a:lvl6pPr>
            <a:lvl7pPr marL="3200400" lvl="6" indent="-228600" algn="l">
              <a:spcBef>
                <a:spcPts val="1000"/>
              </a:spcBef>
              <a:spcAft>
                <a:spcPts val="0"/>
              </a:spcAft>
              <a:buSzPts val="720"/>
              <a:buNone/>
              <a:defRPr sz="900"/>
            </a:lvl7pPr>
            <a:lvl8pPr marL="3657600" lvl="7" indent="-228600" algn="l">
              <a:spcBef>
                <a:spcPts val="1000"/>
              </a:spcBef>
              <a:spcAft>
                <a:spcPts val="0"/>
              </a:spcAft>
              <a:buSzPts val="720"/>
              <a:buNone/>
              <a:defRPr sz="900"/>
            </a:lvl8pPr>
            <a:lvl9pPr marL="4114800" lvl="8" indent="-228600" algn="l">
              <a:spcBef>
                <a:spcPts val="1000"/>
              </a:spcBef>
              <a:spcAft>
                <a:spcPts val="0"/>
              </a:spcAft>
              <a:buSzPts val="720"/>
              <a:buNone/>
              <a:defRPr sz="900"/>
            </a:lvl9pPr>
          </a:lstStyle>
          <a:p>
            <a:endParaRPr/>
          </a:p>
        </p:txBody>
      </p:sp>
      <p:sp>
        <p:nvSpPr>
          <p:cNvPr id="87" name="Google Shape;87;p21"/>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8" name="Google Shape;88;p21"/>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9" name="Google Shape;89;p21"/>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Caption">
  <p:cSld name="Title and Caption">
    <p:spTree>
      <p:nvGrpSpPr>
        <p:cNvPr id="1" name="Shape 90"/>
        <p:cNvGrpSpPr/>
        <p:nvPr/>
      </p:nvGrpSpPr>
      <p:grpSpPr>
        <a:xfrm>
          <a:off x="0" y="0"/>
          <a:ext cx="0" cy="0"/>
          <a:chOff x="0" y="0"/>
          <a:chExt cx="0" cy="0"/>
        </a:xfrm>
      </p:grpSpPr>
      <p:sp>
        <p:nvSpPr>
          <p:cNvPr id="91" name="Google Shape;91;p22"/>
          <p:cNvSpPr txBox="1">
            <a:spLocks noGrp="1"/>
          </p:cNvSpPr>
          <p:nvPr>
            <p:ph type="title"/>
          </p:nvPr>
        </p:nvSpPr>
        <p:spPr>
          <a:xfrm>
            <a:off x="677335" y="609600"/>
            <a:ext cx="8596668" cy="3403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accent1"/>
              </a:buClr>
              <a:buSzPts val="4400"/>
              <a:buFont typeface="Trebuchet MS"/>
              <a:buNone/>
              <a:defRPr sz="44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2" name="Google Shape;92;p22"/>
          <p:cNvSpPr txBox="1">
            <a:spLocks noGrp="1"/>
          </p:cNvSpPr>
          <p:nvPr>
            <p:ph type="body" idx="1"/>
          </p:nvPr>
        </p:nvSpPr>
        <p:spPr>
          <a:xfrm>
            <a:off x="677335" y="4470400"/>
            <a:ext cx="8596668" cy="1570962"/>
          </a:xfrm>
          <a:prstGeom prst="rect">
            <a:avLst/>
          </a:prstGeom>
          <a:noFill/>
          <a:ln>
            <a:noFill/>
          </a:ln>
        </p:spPr>
        <p:txBody>
          <a:bodyPr spcFirstLastPara="1" wrap="square" lIns="91425" tIns="45700" rIns="91425" bIns="45700" anchor="ctr" anchorCtr="0">
            <a:normAutofit/>
          </a:bodyPr>
          <a:lstStyle>
            <a:lvl1pPr marL="457200" lvl="0" indent="-228600" algn="l">
              <a:spcBef>
                <a:spcPts val="1000"/>
              </a:spcBef>
              <a:spcAft>
                <a:spcPts val="0"/>
              </a:spcAft>
              <a:buSzPts val="1440"/>
              <a:buNone/>
              <a:defRPr sz="1800">
                <a:solidFill>
                  <a:srgbClr val="3F3F3F"/>
                </a:solidFill>
              </a:defRPr>
            </a:lvl1pPr>
            <a:lvl2pPr marL="914400" lvl="1" indent="-228600" algn="l">
              <a:spcBef>
                <a:spcPts val="1000"/>
              </a:spcBef>
              <a:spcAft>
                <a:spcPts val="0"/>
              </a:spcAft>
              <a:buSzPts val="1440"/>
              <a:buNone/>
              <a:defRPr sz="1800">
                <a:solidFill>
                  <a:srgbClr val="888888"/>
                </a:solidFill>
              </a:defRPr>
            </a:lvl2pPr>
            <a:lvl3pPr marL="1371600" lvl="2" indent="-228600" algn="l">
              <a:spcBef>
                <a:spcPts val="1000"/>
              </a:spcBef>
              <a:spcAft>
                <a:spcPts val="0"/>
              </a:spcAft>
              <a:buSzPts val="1280"/>
              <a:buNone/>
              <a:defRPr sz="1600">
                <a:solidFill>
                  <a:srgbClr val="888888"/>
                </a:solidFill>
              </a:defRPr>
            </a:lvl3pPr>
            <a:lvl4pPr marL="1828800" lvl="3" indent="-228600" algn="l">
              <a:spcBef>
                <a:spcPts val="1000"/>
              </a:spcBef>
              <a:spcAft>
                <a:spcPts val="0"/>
              </a:spcAft>
              <a:buSzPts val="1120"/>
              <a:buNone/>
              <a:defRPr sz="1400">
                <a:solidFill>
                  <a:srgbClr val="888888"/>
                </a:solidFill>
              </a:defRPr>
            </a:lvl4pPr>
            <a:lvl5pPr marL="2286000" lvl="4" indent="-228600" algn="l">
              <a:spcBef>
                <a:spcPts val="1000"/>
              </a:spcBef>
              <a:spcAft>
                <a:spcPts val="0"/>
              </a:spcAft>
              <a:buSzPts val="1120"/>
              <a:buNone/>
              <a:defRPr sz="1400">
                <a:solidFill>
                  <a:srgbClr val="888888"/>
                </a:solidFill>
              </a:defRPr>
            </a:lvl5pPr>
            <a:lvl6pPr marL="2743200" lvl="5" indent="-228600" algn="l">
              <a:spcBef>
                <a:spcPts val="1000"/>
              </a:spcBef>
              <a:spcAft>
                <a:spcPts val="0"/>
              </a:spcAft>
              <a:buSzPts val="1120"/>
              <a:buNone/>
              <a:defRPr sz="1400">
                <a:solidFill>
                  <a:srgbClr val="888888"/>
                </a:solidFill>
              </a:defRPr>
            </a:lvl6pPr>
            <a:lvl7pPr marL="3200400" lvl="6" indent="-228600" algn="l">
              <a:spcBef>
                <a:spcPts val="1000"/>
              </a:spcBef>
              <a:spcAft>
                <a:spcPts val="0"/>
              </a:spcAft>
              <a:buSzPts val="1120"/>
              <a:buNone/>
              <a:defRPr sz="1400">
                <a:solidFill>
                  <a:srgbClr val="888888"/>
                </a:solidFill>
              </a:defRPr>
            </a:lvl7pPr>
            <a:lvl8pPr marL="3657600" lvl="7" indent="-228600" algn="l">
              <a:spcBef>
                <a:spcPts val="1000"/>
              </a:spcBef>
              <a:spcAft>
                <a:spcPts val="0"/>
              </a:spcAft>
              <a:buSzPts val="1120"/>
              <a:buNone/>
              <a:defRPr sz="1400">
                <a:solidFill>
                  <a:srgbClr val="888888"/>
                </a:solidFill>
              </a:defRPr>
            </a:lvl8pPr>
            <a:lvl9pPr marL="4114800" lvl="8" indent="-228600" algn="l">
              <a:spcBef>
                <a:spcPts val="1000"/>
              </a:spcBef>
              <a:spcAft>
                <a:spcPts val="0"/>
              </a:spcAft>
              <a:buSzPts val="1120"/>
              <a:buNone/>
              <a:defRPr sz="1400">
                <a:solidFill>
                  <a:srgbClr val="888888"/>
                </a:solidFill>
              </a:defRPr>
            </a:lvl9pPr>
          </a:lstStyle>
          <a:p>
            <a:endParaRPr/>
          </a:p>
        </p:txBody>
      </p:sp>
      <p:sp>
        <p:nvSpPr>
          <p:cNvPr id="93" name="Google Shape;93;p22"/>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4" name="Google Shape;94;p22"/>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5" name="Google Shape;95;p22"/>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Quote with Caption">
  <p:cSld name="Quote with Caption">
    <p:spTree>
      <p:nvGrpSpPr>
        <p:cNvPr id="1" name="Shape 96"/>
        <p:cNvGrpSpPr/>
        <p:nvPr/>
      </p:nvGrpSpPr>
      <p:grpSpPr>
        <a:xfrm>
          <a:off x="0" y="0"/>
          <a:ext cx="0" cy="0"/>
          <a:chOff x="0" y="0"/>
          <a:chExt cx="0" cy="0"/>
        </a:xfrm>
      </p:grpSpPr>
      <p:sp>
        <p:nvSpPr>
          <p:cNvPr id="97" name="Google Shape;97;p23"/>
          <p:cNvSpPr txBox="1">
            <a:spLocks noGrp="1"/>
          </p:cNvSpPr>
          <p:nvPr>
            <p:ph type="title"/>
          </p:nvPr>
        </p:nvSpPr>
        <p:spPr>
          <a:xfrm>
            <a:off x="931334" y="609600"/>
            <a:ext cx="8094134" cy="3022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accent1"/>
              </a:buClr>
              <a:buSzPts val="4400"/>
              <a:buFont typeface="Trebuchet MS"/>
              <a:buNone/>
              <a:defRPr sz="44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8" name="Google Shape;98;p23"/>
          <p:cNvSpPr txBox="1">
            <a:spLocks noGrp="1"/>
          </p:cNvSpPr>
          <p:nvPr>
            <p:ph type="body" idx="1"/>
          </p:nvPr>
        </p:nvSpPr>
        <p:spPr>
          <a:xfrm>
            <a:off x="1366139" y="3632200"/>
            <a:ext cx="7224524" cy="381000"/>
          </a:xfrm>
          <a:prstGeom prst="rect">
            <a:avLst/>
          </a:prstGeom>
          <a:noFill/>
          <a:ln>
            <a:noFill/>
          </a:ln>
        </p:spPr>
        <p:txBody>
          <a:bodyPr spcFirstLastPara="1" wrap="square" lIns="91425" tIns="45700" rIns="91425" bIns="45700" anchor="ctr" anchorCtr="0">
            <a:noAutofit/>
          </a:bodyPr>
          <a:lstStyle>
            <a:lvl1pPr marL="457200" lvl="0" indent="-228600" algn="l">
              <a:spcBef>
                <a:spcPts val="1000"/>
              </a:spcBef>
              <a:spcAft>
                <a:spcPts val="0"/>
              </a:spcAft>
              <a:buSzPts val="1280"/>
              <a:buFont typeface="Trebuchet MS"/>
              <a:buNone/>
              <a:defRPr sz="1600">
                <a:solidFill>
                  <a:srgbClr val="7F7F7F"/>
                </a:solidFill>
              </a:defRPr>
            </a:lvl1pPr>
            <a:lvl2pPr marL="914400" lvl="1" indent="-228600" algn="l">
              <a:spcBef>
                <a:spcPts val="1000"/>
              </a:spcBef>
              <a:spcAft>
                <a:spcPts val="0"/>
              </a:spcAft>
              <a:buSzPts val="1280"/>
              <a:buFont typeface="Trebuchet MS"/>
              <a:buNone/>
              <a:defRPr/>
            </a:lvl2pPr>
            <a:lvl3pPr marL="1371600" lvl="2" indent="-228600" algn="l">
              <a:spcBef>
                <a:spcPts val="1000"/>
              </a:spcBef>
              <a:spcAft>
                <a:spcPts val="0"/>
              </a:spcAft>
              <a:buSzPts val="1120"/>
              <a:buFont typeface="Trebuchet MS"/>
              <a:buNone/>
              <a:defRPr/>
            </a:lvl3pPr>
            <a:lvl4pPr marL="1828800" lvl="3" indent="-228600" algn="l">
              <a:spcBef>
                <a:spcPts val="1000"/>
              </a:spcBef>
              <a:spcAft>
                <a:spcPts val="0"/>
              </a:spcAft>
              <a:buSzPts val="960"/>
              <a:buFont typeface="Trebuchet MS"/>
              <a:buNone/>
              <a:defRPr/>
            </a:lvl4pPr>
            <a:lvl5pPr marL="2286000" lvl="4" indent="-228600" algn="l">
              <a:spcBef>
                <a:spcPts val="1000"/>
              </a:spcBef>
              <a:spcAft>
                <a:spcPts val="0"/>
              </a:spcAft>
              <a:buSzPts val="960"/>
              <a:buFont typeface="Trebuchet MS"/>
              <a:buNone/>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99" name="Google Shape;99;p23"/>
          <p:cNvSpPr txBox="1">
            <a:spLocks noGrp="1"/>
          </p:cNvSpPr>
          <p:nvPr>
            <p:ph type="body" idx="2"/>
          </p:nvPr>
        </p:nvSpPr>
        <p:spPr>
          <a:xfrm>
            <a:off x="677335" y="4470400"/>
            <a:ext cx="8596668" cy="1570962"/>
          </a:xfrm>
          <a:prstGeom prst="rect">
            <a:avLst/>
          </a:prstGeom>
          <a:noFill/>
          <a:ln>
            <a:noFill/>
          </a:ln>
        </p:spPr>
        <p:txBody>
          <a:bodyPr spcFirstLastPara="1" wrap="square" lIns="91425" tIns="45700" rIns="91425" bIns="45700" anchor="ctr" anchorCtr="0">
            <a:normAutofit/>
          </a:bodyPr>
          <a:lstStyle>
            <a:lvl1pPr marL="457200" lvl="0" indent="-228600" algn="l">
              <a:spcBef>
                <a:spcPts val="1000"/>
              </a:spcBef>
              <a:spcAft>
                <a:spcPts val="0"/>
              </a:spcAft>
              <a:buSzPts val="1440"/>
              <a:buNone/>
              <a:defRPr sz="1800">
                <a:solidFill>
                  <a:srgbClr val="3F3F3F"/>
                </a:solidFill>
              </a:defRPr>
            </a:lvl1pPr>
            <a:lvl2pPr marL="914400" lvl="1" indent="-228600" algn="l">
              <a:spcBef>
                <a:spcPts val="1000"/>
              </a:spcBef>
              <a:spcAft>
                <a:spcPts val="0"/>
              </a:spcAft>
              <a:buSzPts val="1440"/>
              <a:buNone/>
              <a:defRPr sz="1800">
                <a:solidFill>
                  <a:srgbClr val="888888"/>
                </a:solidFill>
              </a:defRPr>
            </a:lvl2pPr>
            <a:lvl3pPr marL="1371600" lvl="2" indent="-228600" algn="l">
              <a:spcBef>
                <a:spcPts val="1000"/>
              </a:spcBef>
              <a:spcAft>
                <a:spcPts val="0"/>
              </a:spcAft>
              <a:buSzPts val="1280"/>
              <a:buNone/>
              <a:defRPr sz="1600">
                <a:solidFill>
                  <a:srgbClr val="888888"/>
                </a:solidFill>
              </a:defRPr>
            </a:lvl3pPr>
            <a:lvl4pPr marL="1828800" lvl="3" indent="-228600" algn="l">
              <a:spcBef>
                <a:spcPts val="1000"/>
              </a:spcBef>
              <a:spcAft>
                <a:spcPts val="0"/>
              </a:spcAft>
              <a:buSzPts val="1120"/>
              <a:buNone/>
              <a:defRPr sz="1400">
                <a:solidFill>
                  <a:srgbClr val="888888"/>
                </a:solidFill>
              </a:defRPr>
            </a:lvl4pPr>
            <a:lvl5pPr marL="2286000" lvl="4" indent="-228600" algn="l">
              <a:spcBef>
                <a:spcPts val="1000"/>
              </a:spcBef>
              <a:spcAft>
                <a:spcPts val="0"/>
              </a:spcAft>
              <a:buSzPts val="1120"/>
              <a:buNone/>
              <a:defRPr sz="1400">
                <a:solidFill>
                  <a:srgbClr val="888888"/>
                </a:solidFill>
              </a:defRPr>
            </a:lvl5pPr>
            <a:lvl6pPr marL="2743200" lvl="5" indent="-228600" algn="l">
              <a:spcBef>
                <a:spcPts val="1000"/>
              </a:spcBef>
              <a:spcAft>
                <a:spcPts val="0"/>
              </a:spcAft>
              <a:buSzPts val="1120"/>
              <a:buNone/>
              <a:defRPr sz="1400">
                <a:solidFill>
                  <a:srgbClr val="888888"/>
                </a:solidFill>
              </a:defRPr>
            </a:lvl6pPr>
            <a:lvl7pPr marL="3200400" lvl="6" indent="-228600" algn="l">
              <a:spcBef>
                <a:spcPts val="1000"/>
              </a:spcBef>
              <a:spcAft>
                <a:spcPts val="0"/>
              </a:spcAft>
              <a:buSzPts val="1120"/>
              <a:buNone/>
              <a:defRPr sz="1400">
                <a:solidFill>
                  <a:srgbClr val="888888"/>
                </a:solidFill>
              </a:defRPr>
            </a:lvl7pPr>
            <a:lvl8pPr marL="3657600" lvl="7" indent="-228600" algn="l">
              <a:spcBef>
                <a:spcPts val="1000"/>
              </a:spcBef>
              <a:spcAft>
                <a:spcPts val="0"/>
              </a:spcAft>
              <a:buSzPts val="1120"/>
              <a:buNone/>
              <a:defRPr sz="1400">
                <a:solidFill>
                  <a:srgbClr val="888888"/>
                </a:solidFill>
              </a:defRPr>
            </a:lvl8pPr>
            <a:lvl9pPr marL="4114800" lvl="8" indent="-228600" algn="l">
              <a:spcBef>
                <a:spcPts val="1000"/>
              </a:spcBef>
              <a:spcAft>
                <a:spcPts val="0"/>
              </a:spcAft>
              <a:buSzPts val="1120"/>
              <a:buNone/>
              <a:defRPr sz="1400">
                <a:solidFill>
                  <a:srgbClr val="888888"/>
                </a:solidFill>
              </a:defRPr>
            </a:lvl9pPr>
          </a:lstStyle>
          <a:p>
            <a:endParaRPr/>
          </a:p>
        </p:txBody>
      </p:sp>
      <p:sp>
        <p:nvSpPr>
          <p:cNvPr id="100" name="Google Shape;100;p23"/>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1" name="Google Shape;101;p23"/>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2" name="Google Shape;102;p23"/>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103" name="Google Shape;103;p23"/>
          <p:cNvSpPr txBox="1"/>
          <p:nvPr/>
        </p:nvSpPr>
        <p:spPr>
          <a:xfrm>
            <a:off x="541870" y="790378"/>
            <a:ext cx="609600" cy="584776"/>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8000">
                <a:solidFill>
                  <a:srgbClr val="BFE471"/>
                </a:solidFill>
                <a:latin typeface="Arial"/>
                <a:ea typeface="Arial"/>
                <a:cs typeface="Arial"/>
                <a:sym typeface="Arial"/>
              </a:rPr>
              <a:t>“</a:t>
            </a:r>
            <a:endParaRPr/>
          </a:p>
        </p:txBody>
      </p:sp>
      <p:sp>
        <p:nvSpPr>
          <p:cNvPr id="104" name="Google Shape;104;p23"/>
          <p:cNvSpPr txBox="1"/>
          <p:nvPr/>
        </p:nvSpPr>
        <p:spPr>
          <a:xfrm>
            <a:off x="8893011" y="2886556"/>
            <a:ext cx="609600" cy="584776"/>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8000">
                <a:solidFill>
                  <a:srgbClr val="BFE471"/>
                </a:solidFill>
                <a:latin typeface="Arial"/>
                <a:ea typeface="Arial"/>
                <a:cs typeface="Arial"/>
                <a:sym typeface="Arial"/>
              </a:rPr>
              <a:t>”</a:t>
            </a:r>
            <a:endParaRPr sz="1800">
              <a:solidFill>
                <a:srgbClr val="BFE471"/>
              </a:solidFill>
              <a:latin typeface="Arial"/>
              <a:ea typeface="Arial"/>
              <a:cs typeface="Arial"/>
              <a:sym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Name Card">
  <p:cSld name="Name Card">
    <p:spTree>
      <p:nvGrpSpPr>
        <p:cNvPr id="1" name="Shape 105"/>
        <p:cNvGrpSpPr/>
        <p:nvPr/>
      </p:nvGrpSpPr>
      <p:grpSpPr>
        <a:xfrm>
          <a:off x="0" y="0"/>
          <a:ext cx="0" cy="0"/>
          <a:chOff x="0" y="0"/>
          <a:chExt cx="0" cy="0"/>
        </a:xfrm>
      </p:grpSpPr>
      <p:sp>
        <p:nvSpPr>
          <p:cNvPr id="106" name="Google Shape;106;p24"/>
          <p:cNvSpPr txBox="1">
            <a:spLocks noGrp="1"/>
          </p:cNvSpPr>
          <p:nvPr>
            <p:ph type="title"/>
          </p:nvPr>
        </p:nvSpPr>
        <p:spPr>
          <a:xfrm>
            <a:off x="677335" y="1931988"/>
            <a:ext cx="8596668" cy="259546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accent1"/>
              </a:buClr>
              <a:buSzPts val="4400"/>
              <a:buFont typeface="Trebuchet MS"/>
              <a:buNone/>
              <a:defRPr sz="44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7" name="Google Shape;107;p24"/>
          <p:cNvSpPr txBox="1">
            <a:spLocks noGrp="1"/>
          </p:cNvSpPr>
          <p:nvPr>
            <p:ph type="body" idx="1"/>
          </p:nvPr>
        </p:nvSpPr>
        <p:spPr>
          <a:xfrm>
            <a:off x="677335" y="4527448"/>
            <a:ext cx="8596668" cy="1513914"/>
          </a:xfrm>
          <a:prstGeom prst="rect">
            <a:avLst/>
          </a:prstGeom>
          <a:noFill/>
          <a:ln>
            <a:noFill/>
          </a:ln>
        </p:spPr>
        <p:txBody>
          <a:bodyPr spcFirstLastPara="1" wrap="square" lIns="91425" tIns="45700" rIns="91425" bIns="45700" anchor="t" anchorCtr="0">
            <a:normAutofit/>
          </a:bodyPr>
          <a:lstStyle>
            <a:lvl1pPr marL="457200" lvl="0" indent="-228600" algn="l">
              <a:spcBef>
                <a:spcPts val="1000"/>
              </a:spcBef>
              <a:spcAft>
                <a:spcPts val="0"/>
              </a:spcAft>
              <a:buSzPts val="1440"/>
              <a:buNone/>
              <a:defRPr sz="1800">
                <a:solidFill>
                  <a:srgbClr val="3F3F3F"/>
                </a:solidFill>
              </a:defRPr>
            </a:lvl1pPr>
            <a:lvl2pPr marL="914400" lvl="1" indent="-228600" algn="l">
              <a:spcBef>
                <a:spcPts val="1000"/>
              </a:spcBef>
              <a:spcAft>
                <a:spcPts val="0"/>
              </a:spcAft>
              <a:buSzPts val="1440"/>
              <a:buNone/>
              <a:defRPr sz="1800">
                <a:solidFill>
                  <a:srgbClr val="888888"/>
                </a:solidFill>
              </a:defRPr>
            </a:lvl2pPr>
            <a:lvl3pPr marL="1371600" lvl="2" indent="-228600" algn="l">
              <a:spcBef>
                <a:spcPts val="1000"/>
              </a:spcBef>
              <a:spcAft>
                <a:spcPts val="0"/>
              </a:spcAft>
              <a:buSzPts val="1280"/>
              <a:buNone/>
              <a:defRPr sz="1600">
                <a:solidFill>
                  <a:srgbClr val="888888"/>
                </a:solidFill>
              </a:defRPr>
            </a:lvl3pPr>
            <a:lvl4pPr marL="1828800" lvl="3" indent="-228600" algn="l">
              <a:spcBef>
                <a:spcPts val="1000"/>
              </a:spcBef>
              <a:spcAft>
                <a:spcPts val="0"/>
              </a:spcAft>
              <a:buSzPts val="1120"/>
              <a:buNone/>
              <a:defRPr sz="1400">
                <a:solidFill>
                  <a:srgbClr val="888888"/>
                </a:solidFill>
              </a:defRPr>
            </a:lvl4pPr>
            <a:lvl5pPr marL="2286000" lvl="4" indent="-228600" algn="l">
              <a:spcBef>
                <a:spcPts val="1000"/>
              </a:spcBef>
              <a:spcAft>
                <a:spcPts val="0"/>
              </a:spcAft>
              <a:buSzPts val="1120"/>
              <a:buNone/>
              <a:defRPr sz="1400">
                <a:solidFill>
                  <a:srgbClr val="888888"/>
                </a:solidFill>
              </a:defRPr>
            </a:lvl5pPr>
            <a:lvl6pPr marL="2743200" lvl="5" indent="-228600" algn="l">
              <a:spcBef>
                <a:spcPts val="1000"/>
              </a:spcBef>
              <a:spcAft>
                <a:spcPts val="0"/>
              </a:spcAft>
              <a:buSzPts val="1120"/>
              <a:buNone/>
              <a:defRPr sz="1400">
                <a:solidFill>
                  <a:srgbClr val="888888"/>
                </a:solidFill>
              </a:defRPr>
            </a:lvl6pPr>
            <a:lvl7pPr marL="3200400" lvl="6" indent="-228600" algn="l">
              <a:spcBef>
                <a:spcPts val="1000"/>
              </a:spcBef>
              <a:spcAft>
                <a:spcPts val="0"/>
              </a:spcAft>
              <a:buSzPts val="1120"/>
              <a:buNone/>
              <a:defRPr sz="1400">
                <a:solidFill>
                  <a:srgbClr val="888888"/>
                </a:solidFill>
              </a:defRPr>
            </a:lvl7pPr>
            <a:lvl8pPr marL="3657600" lvl="7" indent="-228600" algn="l">
              <a:spcBef>
                <a:spcPts val="1000"/>
              </a:spcBef>
              <a:spcAft>
                <a:spcPts val="0"/>
              </a:spcAft>
              <a:buSzPts val="1120"/>
              <a:buNone/>
              <a:defRPr sz="1400">
                <a:solidFill>
                  <a:srgbClr val="888888"/>
                </a:solidFill>
              </a:defRPr>
            </a:lvl8pPr>
            <a:lvl9pPr marL="4114800" lvl="8" indent="-228600" algn="l">
              <a:spcBef>
                <a:spcPts val="1000"/>
              </a:spcBef>
              <a:spcAft>
                <a:spcPts val="0"/>
              </a:spcAft>
              <a:buSzPts val="1120"/>
              <a:buNone/>
              <a:defRPr sz="1400">
                <a:solidFill>
                  <a:srgbClr val="888888"/>
                </a:solidFill>
              </a:defRPr>
            </a:lvl9pPr>
          </a:lstStyle>
          <a:p>
            <a:endParaRPr/>
          </a:p>
        </p:txBody>
      </p:sp>
      <p:sp>
        <p:nvSpPr>
          <p:cNvPr id="108" name="Google Shape;108;p24"/>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9" name="Google Shape;109;p24"/>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0" name="Google Shape;110;p24"/>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Quote Name Card">
  <p:cSld name="Quote Name Card">
    <p:spTree>
      <p:nvGrpSpPr>
        <p:cNvPr id="1" name="Shape 111"/>
        <p:cNvGrpSpPr/>
        <p:nvPr/>
      </p:nvGrpSpPr>
      <p:grpSpPr>
        <a:xfrm>
          <a:off x="0" y="0"/>
          <a:ext cx="0" cy="0"/>
          <a:chOff x="0" y="0"/>
          <a:chExt cx="0" cy="0"/>
        </a:xfrm>
      </p:grpSpPr>
      <p:sp>
        <p:nvSpPr>
          <p:cNvPr id="112" name="Google Shape;112;p25"/>
          <p:cNvSpPr txBox="1">
            <a:spLocks noGrp="1"/>
          </p:cNvSpPr>
          <p:nvPr>
            <p:ph type="title"/>
          </p:nvPr>
        </p:nvSpPr>
        <p:spPr>
          <a:xfrm>
            <a:off x="931334" y="609600"/>
            <a:ext cx="8094134" cy="3022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accent1"/>
              </a:buClr>
              <a:buSzPts val="4400"/>
              <a:buFont typeface="Trebuchet MS"/>
              <a:buNone/>
              <a:defRPr sz="44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3" name="Google Shape;113;p25"/>
          <p:cNvSpPr txBox="1">
            <a:spLocks noGrp="1"/>
          </p:cNvSpPr>
          <p:nvPr>
            <p:ph type="body" idx="1"/>
          </p:nvPr>
        </p:nvSpPr>
        <p:spPr>
          <a:xfrm>
            <a:off x="677332" y="4013200"/>
            <a:ext cx="8596669" cy="514248"/>
          </a:xfrm>
          <a:prstGeom prst="rect">
            <a:avLst/>
          </a:prstGeom>
          <a:noFill/>
          <a:ln>
            <a:noFill/>
          </a:ln>
        </p:spPr>
        <p:txBody>
          <a:bodyPr spcFirstLastPara="1" wrap="square" lIns="91425" tIns="45700" rIns="91425" bIns="45700" anchor="b" anchorCtr="0">
            <a:noAutofit/>
          </a:bodyPr>
          <a:lstStyle>
            <a:lvl1pPr marL="457200" lvl="0" indent="-228600" algn="l">
              <a:spcBef>
                <a:spcPts val="1000"/>
              </a:spcBef>
              <a:spcAft>
                <a:spcPts val="0"/>
              </a:spcAft>
              <a:buSzPts val="1920"/>
              <a:buFont typeface="Trebuchet MS"/>
              <a:buNone/>
              <a:defRPr sz="2400">
                <a:solidFill>
                  <a:srgbClr val="3F3F3F"/>
                </a:solidFill>
              </a:defRPr>
            </a:lvl1pPr>
            <a:lvl2pPr marL="914400" lvl="1" indent="-228600" algn="l">
              <a:spcBef>
                <a:spcPts val="1000"/>
              </a:spcBef>
              <a:spcAft>
                <a:spcPts val="0"/>
              </a:spcAft>
              <a:buSzPts val="1280"/>
              <a:buFont typeface="Trebuchet MS"/>
              <a:buNone/>
              <a:defRPr/>
            </a:lvl2pPr>
            <a:lvl3pPr marL="1371600" lvl="2" indent="-228600" algn="l">
              <a:spcBef>
                <a:spcPts val="1000"/>
              </a:spcBef>
              <a:spcAft>
                <a:spcPts val="0"/>
              </a:spcAft>
              <a:buSzPts val="1120"/>
              <a:buFont typeface="Trebuchet MS"/>
              <a:buNone/>
              <a:defRPr/>
            </a:lvl3pPr>
            <a:lvl4pPr marL="1828800" lvl="3" indent="-228600" algn="l">
              <a:spcBef>
                <a:spcPts val="1000"/>
              </a:spcBef>
              <a:spcAft>
                <a:spcPts val="0"/>
              </a:spcAft>
              <a:buSzPts val="960"/>
              <a:buFont typeface="Trebuchet MS"/>
              <a:buNone/>
              <a:defRPr/>
            </a:lvl4pPr>
            <a:lvl5pPr marL="2286000" lvl="4" indent="-228600" algn="l">
              <a:spcBef>
                <a:spcPts val="1000"/>
              </a:spcBef>
              <a:spcAft>
                <a:spcPts val="0"/>
              </a:spcAft>
              <a:buSzPts val="960"/>
              <a:buFont typeface="Trebuchet MS"/>
              <a:buNone/>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114" name="Google Shape;114;p25"/>
          <p:cNvSpPr txBox="1">
            <a:spLocks noGrp="1"/>
          </p:cNvSpPr>
          <p:nvPr>
            <p:ph type="body" idx="2"/>
          </p:nvPr>
        </p:nvSpPr>
        <p:spPr>
          <a:xfrm>
            <a:off x="677335" y="4527448"/>
            <a:ext cx="8596668" cy="1513914"/>
          </a:xfrm>
          <a:prstGeom prst="rect">
            <a:avLst/>
          </a:prstGeom>
          <a:noFill/>
          <a:ln>
            <a:noFill/>
          </a:ln>
        </p:spPr>
        <p:txBody>
          <a:bodyPr spcFirstLastPara="1" wrap="square" lIns="91425" tIns="45700" rIns="91425" bIns="45700" anchor="t" anchorCtr="0">
            <a:normAutofit/>
          </a:bodyPr>
          <a:lstStyle>
            <a:lvl1pPr marL="457200" lvl="0" indent="-228600" algn="l">
              <a:spcBef>
                <a:spcPts val="1000"/>
              </a:spcBef>
              <a:spcAft>
                <a:spcPts val="0"/>
              </a:spcAft>
              <a:buSzPts val="1440"/>
              <a:buNone/>
              <a:defRPr sz="1800">
                <a:solidFill>
                  <a:srgbClr val="7F7F7F"/>
                </a:solidFill>
              </a:defRPr>
            </a:lvl1pPr>
            <a:lvl2pPr marL="914400" lvl="1" indent="-228600" algn="l">
              <a:spcBef>
                <a:spcPts val="1000"/>
              </a:spcBef>
              <a:spcAft>
                <a:spcPts val="0"/>
              </a:spcAft>
              <a:buSzPts val="1440"/>
              <a:buNone/>
              <a:defRPr sz="1800">
                <a:solidFill>
                  <a:srgbClr val="888888"/>
                </a:solidFill>
              </a:defRPr>
            </a:lvl2pPr>
            <a:lvl3pPr marL="1371600" lvl="2" indent="-228600" algn="l">
              <a:spcBef>
                <a:spcPts val="1000"/>
              </a:spcBef>
              <a:spcAft>
                <a:spcPts val="0"/>
              </a:spcAft>
              <a:buSzPts val="1280"/>
              <a:buNone/>
              <a:defRPr sz="1600">
                <a:solidFill>
                  <a:srgbClr val="888888"/>
                </a:solidFill>
              </a:defRPr>
            </a:lvl3pPr>
            <a:lvl4pPr marL="1828800" lvl="3" indent="-228600" algn="l">
              <a:spcBef>
                <a:spcPts val="1000"/>
              </a:spcBef>
              <a:spcAft>
                <a:spcPts val="0"/>
              </a:spcAft>
              <a:buSzPts val="1120"/>
              <a:buNone/>
              <a:defRPr sz="1400">
                <a:solidFill>
                  <a:srgbClr val="888888"/>
                </a:solidFill>
              </a:defRPr>
            </a:lvl4pPr>
            <a:lvl5pPr marL="2286000" lvl="4" indent="-228600" algn="l">
              <a:spcBef>
                <a:spcPts val="1000"/>
              </a:spcBef>
              <a:spcAft>
                <a:spcPts val="0"/>
              </a:spcAft>
              <a:buSzPts val="1120"/>
              <a:buNone/>
              <a:defRPr sz="1400">
                <a:solidFill>
                  <a:srgbClr val="888888"/>
                </a:solidFill>
              </a:defRPr>
            </a:lvl5pPr>
            <a:lvl6pPr marL="2743200" lvl="5" indent="-228600" algn="l">
              <a:spcBef>
                <a:spcPts val="1000"/>
              </a:spcBef>
              <a:spcAft>
                <a:spcPts val="0"/>
              </a:spcAft>
              <a:buSzPts val="1120"/>
              <a:buNone/>
              <a:defRPr sz="1400">
                <a:solidFill>
                  <a:srgbClr val="888888"/>
                </a:solidFill>
              </a:defRPr>
            </a:lvl6pPr>
            <a:lvl7pPr marL="3200400" lvl="6" indent="-228600" algn="l">
              <a:spcBef>
                <a:spcPts val="1000"/>
              </a:spcBef>
              <a:spcAft>
                <a:spcPts val="0"/>
              </a:spcAft>
              <a:buSzPts val="1120"/>
              <a:buNone/>
              <a:defRPr sz="1400">
                <a:solidFill>
                  <a:srgbClr val="888888"/>
                </a:solidFill>
              </a:defRPr>
            </a:lvl7pPr>
            <a:lvl8pPr marL="3657600" lvl="7" indent="-228600" algn="l">
              <a:spcBef>
                <a:spcPts val="1000"/>
              </a:spcBef>
              <a:spcAft>
                <a:spcPts val="0"/>
              </a:spcAft>
              <a:buSzPts val="1120"/>
              <a:buNone/>
              <a:defRPr sz="1400">
                <a:solidFill>
                  <a:srgbClr val="888888"/>
                </a:solidFill>
              </a:defRPr>
            </a:lvl8pPr>
            <a:lvl9pPr marL="4114800" lvl="8" indent="-228600" algn="l">
              <a:spcBef>
                <a:spcPts val="1000"/>
              </a:spcBef>
              <a:spcAft>
                <a:spcPts val="0"/>
              </a:spcAft>
              <a:buSzPts val="1120"/>
              <a:buNone/>
              <a:defRPr sz="1400">
                <a:solidFill>
                  <a:srgbClr val="888888"/>
                </a:solidFill>
              </a:defRPr>
            </a:lvl9pPr>
          </a:lstStyle>
          <a:p>
            <a:endParaRPr/>
          </a:p>
        </p:txBody>
      </p:sp>
      <p:sp>
        <p:nvSpPr>
          <p:cNvPr id="115" name="Google Shape;115;p25"/>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6" name="Google Shape;116;p25"/>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7" name="Google Shape;117;p25"/>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118" name="Google Shape;118;p25"/>
          <p:cNvSpPr txBox="1"/>
          <p:nvPr/>
        </p:nvSpPr>
        <p:spPr>
          <a:xfrm>
            <a:off x="541870" y="790378"/>
            <a:ext cx="609600" cy="584776"/>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8000">
                <a:solidFill>
                  <a:srgbClr val="BFE471"/>
                </a:solidFill>
                <a:latin typeface="Arial"/>
                <a:ea typeface="Arial"/>
                <a:cs typeface="Arial"/>
                <a:sym typeface="Arial"/>
              </a:rPr>
              <a:t>“</a:t>
            </a:r>
            <a:endParaRPr/>
          </a:p>
        </p:txBody>
      </p:sp>
      <p:sp>
        <p:nvSpPr>
          <p:cNvPr id="119" name="Google Shape;119;p25"/>
          <p:cNvSpPr txBox="1"/>
          <p:nvPr/>
        </p:nvSpPr>
        <p:spPr>
          <a:xfrm>
            <a:off x="8893011" y="2886556"/>
            <a:ext cx="609600" cy="584776"/>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8000">
                <a:solidFill>
                  <a:srgbClr val="BFE471"/>
                </a:solidFill>
                <a:latin typeface="Arial"/>
                <a:ea typeface="Arial"/>
                <a:cs typeface="Arial"/>
                <a:sym typeface="Arial"/>
              </a:rPr>
              <a:t>”</a:t>
            </a: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rue or False">
  <p:cSld name="True or False">
    <p:spTree>
      <p:nvGrpSpPr>
        <p:cNvPr id="1" name="Shape 120"/>
        <p:cNvGrpSpPr/>
        <p:nvPr/>
      </p:nvGrpSpPr>
      <p:grpSpPr>
        <a:xfrm>
          <a:off x="0" y="0"/>
          <a:ext cx="0" cy="0"/>
          <a:chOff x="0" y="0"/>
          <a:chExt cx="0" cy="0"/>
        </a:xfrm>
      </p:grpSpPr>
      <p:sp>
        <p:nvSpPr>
          <p:cNvPr id="121" name="Google Shape;121;p26"/>
          <p:cNvSpPr txBox="1">
            <a:spLocks noGrp="1"/>
          </p:cNvSpPr>
          <p:nvPr>
            <p:ph type="title"/>
          </p:nvPr>
        </p:nvSpPr>
        <p:spPr>
          <a:xfrm>
            <a:off x="685799" y="609600"/>
            <a:ext cx="8588203" cy="3022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accent1"/>
              </a:buClr>
              <a:buSzPts val="4400"/>
              <a:buFont typeface="Trebuchet MS"/>
              <a:buNone/>
              <a:defRPr sz="44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2" name="Google Shape;122;p26"/>
          <p:cNvSpPr txBox="1">
            <a:spLocks noGrp="1"/>
          </p:cNvSpPr>
          <p:nvPr>
            <p:ph type="body" idx="1"/>
          </p:nvPr>
        </p:nvSpPr>
        <p:spPr>
          <a:xfrm>
            <a:off x="677332" y="4013200"/>
            <a:ext cx="8596669" cy="514248"/>
          </a:xfrm>
          <a:prstGeom prst="rect">
            <a:avLst/>
          </a:prstGeom>
          <a:noFill/>
          <a:ln>
            <a:noFill/>
          </a:ln>
        </p:spPr>
        <p:txBody>
          <a:bodyPr spcFirstLastPara="1" wrap="square" lIns="91425" tIns="45700" rIns="91425" bIns="45700" anchor="b" anchorCtr="0">
            <a:noAutofit/>
          </a:bodyPr>
          <a:lstStyle>
            <a:lvl1pPr marL="457200" lvl="0" indent="-228600" algn="l">
              <a:spcBef>
                <a:spcPts val="1000"/>
              </a:spcBef>
              <a:spcAft>
                <a:spcPts val="0"/>
              </a:spcAft>
              <a:buSzPts val="1920"/>
              <a:buFont typeface="Trebuchet MS"/>
              <a:buNone/>
              <a:defRPr sz="2400">
                <a:solidFill>
                  <a:schemeClr val="accent1"/>
                </a:solidFill>
              </a:defRPr>
            </a:lvl1pPr>
            <a:lvl2pPr marL="914400" lvl="1" indent="-228600" algn="l">
              <a:spcBef>
                <a:spcPts val="1000"/>
              </a:spcBef>
              <a:spcAft>
                <a:spcPts val="0"/>
              </a:spcAft>
              <a:buSzPts val="1280"/>
              <a:buFont typeface="Trebuchet MS"/>
              <a:buNone/>
              <a:defRPr/>
            </a:lvl2pPr>
            <a:lvl3pPr marL="1371600" lvl="2" indent="-228600" algn="l">
              <a:spcBef>
                <a:spcPts val="1000"/>
              </a:spcBef>
              <a:spcAft>
                <a:spcPts val="0"/>
              </a:spcAft>
              <a:buSzPts val="1120"/>
              <a:buFont typeface="Trebuchet MS"/>
              <a:buNone/>
              <a:defRPr/>
            </a:lvl3pPr>
            <a:lvl4pPr marL="1828800" lvl="3" indent="-228600" algn="l">
              <a:spcBef>
                <a:spcPts val="1000"/>
              </a:spcBef>
              <a:spcAft>
                <a:spcPts val="0"/>
              </a:spcAft>
              <a:buSzPts val="960"/>
              <a:buFont typeface="Trebuchet MS"/>
              <a:buNone/>
              <a:defRPr/>
            </a:lvl4pPr>
            <a:lvl5pPr marL="2286000" lvl="4" indent="-228600" algn="l">
              <a:spcBef>
                <a:spcPts val="1000"/>
              </a:spcBef>
              <a:spcAft>
                <a:spcPts val="0"/>
              </a:spcAft>
              <a:buSzPts val="960"/>
              <a:buFont typeface="Trebuchet MS"/>
              <a:buNone/>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123" name="Google Shape;123;p26"/>
          <p:cNvSpPr txBox="1">
            <a:spLocks noGrp="1"/>
          </p:cNvSpPr>
          <p:nvPr>
            <p:ph type="body" idx="2"/>
          </p:nvPr>
        </p:nvSpPr>
        <p:spPr>
          <a:xfrm>
            <a:off x="677335" y="4527448"/>
            <a:ext cx="8596668" cy="1513914"/>
          </a:xfrm>
          <a:prstGeom prst="rect">
            <a:avLst/>
          </a:prstGeom>
          <a:noFill/>
          <a:ln>
            <a:noFill/>
          </a:ln>
        </p:spPr>
        <p:txBody>
          <a:bodyPr spcFirstLastPara="1" wrap="square" lIns="91425" tIns="45700" rIns="91425" bIns="45700" anchor="t" anchorCtr="0">
            <a:normAutofit/>
          </a:bodyPr>
          <a:lstStyle>
            <a:lvl1pPr marL="457200" lvl="0" indent="-228600" algn="l">
              <a:spcBef>
                <a:spcPts val="1000"/>
              </a:spcBef>
              <a:spcAft>
                <a:spcPts val="0"/>
              </a:spcAft>
              <a:buSzPts val="1440"/>
              <a:buNone/>
              <a:defRPr sz="1800">
                <a:solidFill>
                  <a:srgbClr val="7F7F7F"/>
                </a:solidFill>
              </a:defRPr>
            </a:lvl1pPr>
            <a:lvl2pPr marL="914400" lvl="1" indent="-228600" algn="l">
              <a:spcBef>
                <a:spcPts val="1000"/>
              </a:spcBef>
              <a:spcAft>
                <a:spcPts val="0"/>
              </a:spcAft>
              <a:buSzPts val="1440"/>
              <a:buNone/>
              <a:defRPr sz="1800">
                <a:solidFill>
                  <a:srgbClr val="888888"/>
                </a:solidFill>
              </a:defRPr>
            </a:lvl2pPr>
            <a:lvl3pPr marL="1371600" lvl="2" indent="-228600" algn="l">
              <a:spcBef>
                <a:spcPts val="1000"/>
              </a:spcBef>
              <a:spcAft>
                <a:spcPts val="0"/>
              </a:spcAft>
              <a:buSzPts val="1280"/>
              <a:buNone/>
              <a:defRPr sz="1600">
                <a:solidFill>
                  <a:srgbClr val="888888"/>
                </a:solidFill>
              </a:defRPr>
            </a:lvl3pPr>
            <a:lvl4pPr marL="1828800" lvl="3" indent="-228600" algn="l">
              <a:spcBef>
                <a:spcPts val="1000"/>
              </a:spcBef>
              <a:spcAft>
                <a:spcPts val="0"/>
              </a:spcAft>
              <a:buSzPts val="1120"/>
              <a:buNone/>
              <a:defRPr sz="1400">
                <a:solidFill>
                  <a:srgbClr val="888888"/>
                </a:solidFill>
              </a:defRPr>
            </a:lvl4pPr>
            <a:lvl5pPr marL="2286000" lvl="4" indent="-228600" algn="l">
              <a:spcBef>
                <a:spcPts val="1000"/>
              </a:spcBef>
              <a:spcAft>
                <a:spcPts val="0"/>
              </a:spcAft>
              <a:buSzPts val="1120"/>
              <a:buNone/>
              <a:defRPr sz="1400">
                <a:solidFill>
                  <a:srgbClr val="888888"/>
                </a:solidFill>
              </a:defRPr>
            </a:lvl5pPr>
            <a:lvl6pPr marL="2743200" lvl="5" indent="-228600" algn="l">
              <a:spcBef>
                <a:spcPts val="1000"/>
              </a:spcBef>
              <a:spcAft>
                <a:spcPts val="0"/>
              </a:spcAft>
              <a:buSzPts val="1120"/>
              <a:buNone/>
              <a:defRPr sz="1400">
                <a:solidFill>
                  <a:srgbClr val="888888"/>
                </a:solidFill>
              </a:defRPr>
            </a:lvl6pPr>
            <a:lvl7pPr marL="3200400" lvl="6" indent="-228600" algn="l">
              <a:spcBef>
                <a:spcPts val="1000"/>
              </a:spcBef>
              <a:spcAft>
                <a:spcPts val="0"/>
              </a:spcAft>
              <a:buSzPts val="1120"/>
              <a:buNone/>
              <a:defRPr sz="1400">
                <a:solidFill>
                  <a:srgbClr val="888888"/>
                </a:solidFill>
              </a:defRPr>
            </a:lvl7pPr>
            <a:lvl8pPr marL="3657600" lvl="7" indent="-228600" algn="l">
              <a:spcBef>
                <a:spcPts val="1000"/>
              </a:spcBef>
              <a:spcAft>
                <a:spcPts val="0"/>
              </a:spcAft>
              <a:buSzPts val="1120"/>
              <a:buNone/>
              <a:defRPr sz="1400">
                <a:solidFill>
                  <a:srgbClr val="888888"/>
                </a:solidFill>
              </a:defRPr>
            </a:lvl8pPr>
            <a:lvl9pPr marL="4114800" lvl="8" indent="-228600" algn="l">
              <a:spcBef>
                <a:spcPts val="1000"/>
              </a:spcBef>
              <a:spcAft>
                <a:spcPts val="0"/>
              </a:spcAft>
              <a:buSzPts val="1120"/>
              <a:buNone/>
              <a:defRPr sz="1400">
                <a:solidFill>
                  <a:srgbClr val="888888"/>
                </a:solidFill>
              </a:defRPr>
            </a:lvl9pPr>
          </a:lstStyle>
          <a:p>
            <a:endParaRPr/>
          </a:p>
        </p:txBody>
      </p:sp>
      <p:sp>
        <p:nvSpPr>
          <p:cNvPr id="124" name="Google Shape;124;p26"/>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5" name="Google Shape;125;p26"/>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6" name="Google Shape;126;p26"/>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27"/>
        <p:cNvGrpSpPr/>
        <p:nvPr/>
      </p:nvGrpSpPr>
      <p:grpSpPr>
        <a:xfrm>
          <a:off x="0" y="0"/>
          <a:ext cx="0" cy="0"/>
          <a:chOff x="0" y="0"/>
          <a:chExt cx="0" cy="0"/>
        </a:xfrm>
      </p:grpSpPr>
      <p:sp>
        <p:nvSpPr>
          <p:cNvPr id="128" name="Google Shape;128;p27"/>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9" name="Google Shape;129;p27"/>
          <p:cNvSpPr txBox="1">
            <a:spLocks noGrp="1"/>
          </p:cNvSpPr>
          <p:nvPr>
            <p:ph type="body" idx="1"/>
          </p:nvPr>
        </p:nvSpPr>
        <p:spPr>
          <a:xfrm rot="5400000">
            <a:off x="3035281" y="-197358"/>
            <a:ext cx="3880773" cy="8596668"/>
          </a:xfrm>
          <a:prstGeom prst="rect">
            <a:avLst/>
          </a:prstGeom>
          <a:noFill/>
          <a:ln>
            <a:noFill/>
          </a:ln>
        </p:spPr>
        <p:txBody>
          <a:bodyPr spcFirstLastPara="1" wrap="square" lIns="91425" tIns="45700" rIns="91425" bIns="45700" anchor="t" anchorCtr="0">
            <a:norm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39" algn="l">
              <a:spcBef>
                <a:spcPts val="1000"/>
              </a:spcBef>
              <a:spcAft>
                <a:spcPts val="0"/>
              </a:spcAft>
              <a:buSzPts val="1440"/>
              <a:buChar char="►"/>
              <a:defRPr/>
            </a:lvl3pPr>
            <a:lvl4pPr marL="1828800" lvl="3" indent="-320039" algn="l">
              <a:spcBef>
                <a:spcPts val="1000"/>
              </a:spcBef>
              <a:spcAft>
                <a:spcPts val="0"/>
              </a:spcAft>
              <a:buSzPts val="1440"/>
              <a:buChar char="►"/>
              <a:defRPr/>
            </a:lvl4pPr>
            <a:lvl5pPr marL="2286000" lvl="4" indent="-320039" algn="l">
              <a:spcBef>
                <a:spcPts val="1000"/>
              </a:spcBef>
              <a:spcAft>
                <a:spcPts val="0"/>
              </a:spcAft>
              <a:buSzPts val="1440"/>
              <a:buChar char="►"/>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130" name="Google Shape;130;p27"/>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1" name="Google Shape;131;p27"/>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2" name="Google Shape;132;p27"/>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33"/>
        <p:cNvGrpSpPr/>
        <p:nvPr/>
      </p:nvGrpSpPr>
      <p:grpSpPr>
        <a:xfrm>
          <a:off x="0" y="0"/>
          <a:ext cx="0" cy="0"/>
          <a:chOff x="0" y="0"/>
          <a:chExt cx="0" cy="0"/>
        </a:xfrm>
      </p:grpSpPr>
      <p:sp>
        <p:nvSpPr>
          <p:cNvPr id="134" name="Google Shape;134;p28"/>
          <p:cNvSpPr txBox="1">
            <a:spLocks noGrp="1"/>
          </p:cNvSpPr>
          <p:nvPr>
            <p:ph type="title"/>
          </p:nvPr>
        </p:nvSpPr>
        <p:spPr>
          <a:xfrm rot="5400000">
            <a:off x="5994319" y="2582953"/>
            <a:ext cx="5251451" cy="1304743"/>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5" name="Google Shape;135;p28"/>
          <p:cNvSpPr txBox="1">
            <a:spLocks noGrp="1"/>
          </p:cNvSpPr>
          <p:nvPr>
            <p:ph type="body" idx="1"/>
          </p:nvPr>
        </p:nvSpPr>
        <p:spPr>
          <a:xfrm rot="5400000">
            <a:off x="1581685" y="-294750"/>
            <a:ext cx="5251450" cy="7060150"/>
          </a:xfrm>
          <a:prstGeom prst="rect">
            <a:avLst/>
          </a:prstGeom>
          <a:noFill/>
          <a:ln>
            <a:noFill/>
          </a:ln>
        </p:spPr>
        <p:txBody>
          <a:bodyPr spcFirstLastPara="1" wrap="square" lIns="91425" tIns="45700" rIns="91425" bIns="45700" anchor="t" anchorCtr="0">
            <a:norm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39" algn="l">
              <a:spcBef>
                <a:spcPts val="1000"/>
              </a:spcBef>
              <a:spcAft>
                <a:spcPts val="0"/>
              </a:spcAft>
              <a:buSzPts val="1440"/>
              <a:buChar char="►"/>
              <a:defRPr/>
            </a:lvl3pPr>
            <a:lvl4pPr marL="1828800" lvl="3" indent="-320039" algn="l">
              <a:spcBef>
                <a:spcPts val="1000"/>
              </a:spcBef>
              <a:spcAft>
                <a:spcPts val="0"/>
              </a:spcAft>
              <a:buSzPts val="1440"/>
              <a:buChar char="►"/>
              <a:defRPr/>
            </a:lvl4pPr>
            <a:lvl5pPr marL="2286000" lvl="4" indent="-320039" algn="l">
              <a:spcBef>
                <a:spcPts val="1000"/>
              </a:spcBef>
              <a:spcAft>
                <a:spcPts val="0"/>
              </a:spcAft>
              <a:buSzPts val="1440"/>
              <a:buChar char="►"/>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136" name="Google Shape;136;p28"/>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7" name="Google Shape;137;p28"/>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8" name="Google Shape;138;p28"/>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grpSp>
        <p:nvGrpSpPr>
          <p:cNvPr id="6" name="Google Shape;6;p12"/>
          <p:cNvGrpSpPr/>
          <p:nvPr/>
        </p:nvGrpSpPr>
        <p:grpSpPr>
          <a:xfrm>
            <a:off x="0" y="-8467"/>
            <a:ext cx="12192000" cy="6866467"/>
            <a:chOff x="0" y="-8467"/>
            <a:chExt cx="12192000" cy="6866467"/>
          </a:xfrm>
        </p:grpSpPr>
        <p:cxnSp>
          <p:nvCxnSpPr>
            <p:cNvPr id="7" name="Google Shape;7;p12"/>
            <p:cNvCxnSpPr/>
            <p:nvPr/>
          </p:nvCxnSpPr>
          <p:spPr>
            <a:xfrm>
              <a:off x="9371012" y="0"/>
              <a:ext cx="1219200" cy="6858000"/>
            </a:xfrm>
            <a:prstGeom prst="straightConnector1">
              <a:avLst/>
            </a:prstGeom>
            <a:noFill/>
            <a:ln w="9525" cap="flat" cmpd="sng">
              <a:solidFill>
                <a:srgbClr val="BFBFBF"/>
              </a:solidFill>
              <a:prstDash val="solid"/>
              <a:round/>
              <a:headEnd type="none" w="sm" len="sm"/>
              <a:tailEnd type="none" w="sm" len="sm"/>
            </a:ln>
          </p:spPr>
        </p:cxnSp>
        <p:cxnSp>
          <p:nvCxnSpPr>
            <p:cNvPr id="8" name="Google Shape;8;p12"/>
            <p:cNvCxnSpPr/>
            <p:nvPr/>
          </p:nvCxnSpPr>
          <p:spPr>
            <a:xfrm flipH="1">
              <a:off x="7425267" y="3681413"/>
              <a:ext cx="4763558" cy="3176587"/>
            </a:xfrm>
            <a:prstGeom prst="straightConnector1">
              <a:avLst/>
            </a:prstGeom>
            <a:noFill/>
            <a:ln w="9525" cap="flat" cmpd="sng">
              <a:solidFill>
                <a:srgbClr val="D8D8D8"/>
              </a:solidFill>
              <a:prstDash val="solid"/>
              <a:round/>
              <a:headEnd type="none" w="sm" len="sm"/>
              <a:tailEnd type="none" w="sm" len="sm"/>
            </a:ln>
          </p:spPr>
        </p:cxnSp>
        <p:sp>
          <p:nvSpPr>
            <p:cNvPr id="9" name="Google Shape;9;p12"/>
            <p:cNvSpPr/>
            <p:nvPr/>
          </p:nvSpPr>
          <p:spPr>
            <a:xfrm>
              <a:off x="9181476" y="-8467"/>
              <a:ext cx="3007349" cy="6866467"/>
            </a:xfrm>
            <a:custGeom>
              <a:avLst/>
              <a:gdLst/>
              <a:ahLst/>
              <a:cxnLst/>
              <a:rect l="l" t="t" r="r" b="b"/>
              <a:pathLst>
                <a:path w="3007349" h="6866467" extrusionOk="0">
                  <a:moveTo>
                    <a:pt x="2045532" y="0"/>
                  </a:moveTo>
                  <a:lnTo>
                    <a:pt x="3007349" y="0"/>
                  </a:lnTo>
                  <a:lnTo>
                    <a:pt x="3007349" y="6866467"/>
                  </a:lnTo>
                  <a:lnTo>
                    <a:pt x="0" y="6866467"/>
                  </a:lnTo>
                  <a:lnTo>
                    <a:pt x="2045532" y="0"/>
                  </a:lnTo>
                  <a:close/>
                </a:path>
              </a:pathLst>
            </a:custGeom>
            <a:solidFill>
              <a:schemeClr val="accent1">
                <a:alpha val="29803"/>
              </a:schemeClr>
            </a:solidFill>
            <a:ln>
              <a:noFill/>
            </a:ln>
          </p:spPr>
          <p:txBody>
            <a:bodyPr/>
            <a:lstStyle/>
            <a:p>
              <a:endParaRPr lang="en-GB"/>
            </a:p>
          </p:txBody>
        </p:sp>
        <p:sp>
          <p:nvSpPr>
            <p:cNvPr id="10" name="Google Shape;10;p12"/>
            <p:cNvSpPr/>
            <p:nvPr/>
          </p:nvSpPr>
          <p:spPr>
            <a:xfrm>
              <a:off x="9603442" y="-8467"/>
              <a:ext cx="2588558" cy="6866467"/>
            </a:xfrm>
            <a:custGeom>
              <a:avLst/>
              <a:gdLst/>
              <a:ahLst/>
              <a:cxnLst/>
              <a:rect l="l" t="t" r="r" b="b"/>
              <a:pathLst>
                <a:path w="2573311" h="6866467" extrusionOk="0">
                  <a:moveTo>
                    <a:pt x="0" y="0"/>
                  </a:moveTo>
                  <a:lnTo>
                    <a:pt x="2573311" y="0"/>
                  </a:lnTo>
                  <a:lnTo>
                    <a:pt x="2573311" y="6866467"/>
                  </a:lnTo>
                  <a:lnTo>
                    <a:pt x="1202336" y="6866467"/>
                  </a:lnTo>
                  <a:lnTo>
                    <a:pt x="0" y="0"/>
                  </a:lnTo>
                  <a:close/>
                </a:path>
              </a:pathLst>
            </a:custGeom>
            <a:solidFill>
              <a:schemeClr val="accent1">
                <a:alpha val="20000"/>
              </a:schemeClr>
            </a:solidFill>
            <a:ln>
              <a:noFill/>
            </a:ln>
          </p:spPr>
          <p:txBody>
            <a:bodyPr/>
            <a:lstStyle/>
            <a:p>
              <a:endParaRPr lang="en-GB"/>
            </a:p>
          </p:txBody>
        </p:sp>
        <p:sp>
          <p:nvSpPr>
            <p:cNvPr id="11" name="Google Shape;11;p12"/>
            <p:cNvSpPr/>
            <p:nvPr/>
          </p:nvSpPr>
          <p:spPr>
            <a:xfrm>
              <a:off x="8932333" y="3048000"/>
              <a:ext cx="3259667" cy="3810000"/>
            </a:xfrm>
            <a:prstGeom prst="triangle">
              <a:avLst>
                <a:gd name="adj" fmla="val 100000"/>
              </a:avLst>
            </a:prstGeom>
            <a:solidFill>
              <a:schemeClr val="accent2">
                <a:alpha val="71764"/>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12"/>
            <p:cNvSpPr/>
            <p:nvPr/>
          </p:nvSpPr>
          <p:spPr>
            <a:xfrm>
              <a:off x="9334500" y="-8467"/>
              <a:ext cx="2854326" cy="6866467"/>
            </a:xfrm>
            <a:custGeom>
              <a:avLst/>
              <a:gdLst/>
              <a:ahLst/>
              <a:cxnLst/>
              <a:rect l="l" t="t" r="r" b="b"/>
              <a:pathLst>
                <a:path w="2858013" h="6866467" extrusionOk="0">
                  <a:moveTo>
                    <a:pt x="0" y="0"/>
                  </a:moveTo>
                  <a:lnTo>
                    <a:pt x="2858013" y="0"/>
                  </a:lnTo>
                  <a:lnTo>
                    <a:pt x="2858013" y="6866467"/>
                  </a:lnTo>
                  <a:lnTo>
                    <a:pt x="2473942" y="6866467"/>
                  </a:lnTo>
                  <a:lnTo>
                    <a:pt x="0" y="0"/>
                  </a:lnTo>
                  <a:close/>
                </a:path>
              </a:pathLst>
            </a:custGeom>
            <a:solidFill>
              <a:srgbClr val="3F7818">
                <a:alpha val="69803"/>
              </a:srgbClr>
            </a:solidFill>
            <a:ln>
              <a:noFill/>
            </a:ln>
          </p:spPr>
          <p:txBody>
            <a:bodyPr/>
            <a:lstStyle/>
            <a:p>
              <a:endParaRPr lang="en-GB"/>
            </a:p>
          </p:txBody>
        </p:sp>
        <p:sp>
          <p:nvSpPr>
            <p:cNvPr id="13" name="Google Shape;13;p12"/>
            <p:cNvSpPr/>
            <p:nvPr/>
          </p:nvSpPr>
          <p:spPr>
            <a:xfrm>
              <a:off x="10898730" y="-8467"/>
              <a:ext cx="1290094" cy="6866467"/>
            </a:xfrm>
            <a:custGeom>
              <a:avLst/>
              <a:gdLst/>
              <a:ahLst/>
              <a:cxnLst/>
              <a:rect l="l" t="t" r="r" b="b"/>
              <a:pathLst>
                <a:path w="1290094" h="6858000" extrusionOk="0">
                  <a:moveTo>
                    <a:pt x="1019735" y="0"/>
                  </a:moveTo>
                  <a:lnTo>
                    <a:pt x="1290094" y="0"/>
                  </a:lnTo>
                  <a:lnTo>
                    <a:pt x="1290094" y="6858000"/>
                  </a:lnTo>
                  <a:lnTo>
                    <a:pt x="0" y="6858000"/>
                  </a:lnTo>
                  <a:lnTo>
                    <a:pt x="1019735" y="0"/>
                  </a:lnTo>
                  <a:close/>
                </a:path>
              </a:pathLst>
            </a:custGeom>
            <a:solidFill>
              <a:srgbClr val="BFE471">
                <a:alpha val="69803"/>
              </a:srgbClr>
            </a:solidFill>
            <a:ln>
              <a:noFill/>
            </a:ln>
          </p:spPr>
          <p:txBody>
            <a:bodyPr/>
            <a:lstStyle/>
            <a:p>
              <a:endParaRPr lang="en-GB"/>
            </a:p>
          </p:txBody>
        </p:sp>
        <p:sp>
          <p:nvSpPr>
            <p:cNvPr id="14" name="Google Shape;14;p12"/>
            <p:cNvSpPr/>
            <p:nvPr/>
          </p:nvSpPr>
          <p:spPr>
            <a:xfrm>
              <a:off x="10938999" y="-8467"/>
              <a:ext cx="1249825" cy="6866467"/>
            </a:xfrm>
            <a:custGeom>
              <a:avLst/>
              <a:gdLst/>
              <a:ahLst/>
              <a:cxnLst/>
              <a:rect l="l" t="t" r="r" b="b"/>
              <a:pathLst>
                <a:path w="1249825" h="6858000" extrusionOk="0">
                  <a:moveTo>
                    <a:pt x="0" y="0"/>
                  </a:moveTo>
                  <a:lnTo>
                    <a:pt x="1249825" y="0"/>
                  </a:lnTo>
                  <a:lnTo>
                    <a:pt x="1249825" y="6858000"/>
                  </a:lnTo>
                  <a:lnTo>
                    <a:pt x="1109382" y="6858000"/>
                  </a:lnTo>
                  <a:lnTo>
                    <a:pt x="0" y="0"/>
                  </a:lnTo>
                  <a:close/>
                </a:path>
              </a:pathLst>
            </a:custGeom>
            <a:solidFill>
              <a:schemeClr val="accent1">
                <a:alpha val="64705"/>
              </a:schemeClr>
            </a:solidFill>
            <a:ln>
              <a:noFill/>
            </a:ln>
          </p:spPr>
          <p:txBody>
            <a:bodyPr/>
            <a:lstStyle/>
            <a:p>
              <a:endParaRPr lang="en-GB"/>
            </a:p>
          </p:txBody>
        </p:sp>
        <p:sp>
          <p:nvSpPr>
            <p:cNvPr id="15" name="Google Shape;15;p12"/>
            <p:cNvSpPr/>
            <p:nvPr/>
          </p:nvSpPr>
          <p:spPr>
            <a:xfrm>
              <a:off x="10371666" y="3589867"/>
              <a:ext cx="1817159" cy="3268133"/>
            </a:xfrm>
            <a:prstGeom prst="triangle">
              <a:avLst>
                <a:gd name="adj" fmla="val 100000"/>
              </a:avLst>
            </a:prstGeom>
            <a:solidFill>
              <a:schemeClr val="accent1">
                <a:alpha val="8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12"/>
            <p:cNvSpPr/>
            <p:nvPr/>
          </p:nvSpPr>
          <p:spPr>
            <a:xfrm>
              <a:off x="0" y="4013200"/>
              <a:ext cx="448733" cy="2844800"/>
            </a:xfrm>
            <a:prstGeom prst="triangle">
              <a:avLst>
                <a:gd name="adj" fmla="val 0"/>
              </a:avLst>
            </a:prstGeom>
            <a:solidFill>
              <a:schemeClr val="accent1">
                <a:alpha val="84705"/>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7" name="Google Shape;17;p12"/>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marR="0" lvl="0" algn="l" rtl="0">
              <a:spcBef>
                <a:spcPts val="0"/>
              </a:spcBef>
              <a:spcAft>
                <a:spcPts val="0"/>
              </a:spcAft>
              <a:buClr>
                <a:schemeClr val="accent1"/>
              </a:buClr>
              <a:buSzPts val="3600"/>
              <a:buFont typeface="Trebuchet MS"/>
              <a:buNone/>
              <a:defRPr sz="3600" b="0" i="0" u="none" strike="noStrike" cap="none">
                <a:solidFill>
                  <a:schemeClr val="accent1"/>
                </a:solidFill>
                <a:latin typeface="Trebuchet MS"/>
                <a:ea typeface="Trebuchet MS"/>
                <a:cs typeface="Trebuchet MS"/>
                <a:sym typeface="Trebuchet MS"/>
              </a:defRPr>
            </a:lvl1pPr>
            <a:lvl2pPr marR="0" lvl="1" algn="l" rtl="0">
              <a:spcBef>
                <a:spcPts val="0"/>
              </a:spcBef>
              <a:spcAft>
                <a:spcPts val="0"/>
              </a:spcAft>
              <a:buSzPts val="1400"/>
              <a:buNone/>
              <a:defRPr sz="1800" b="0" i="0" u="none" strike="noStrike" cap="none">
                <a:solidFill>
                  <a:schemeClr val="dk2"/>
                </a:solidFill>
              </a:defRPr>
            </a:lvl2pPr>
            <a:lvl3pPr marR="0" lvl="2" algn="l" rtl="0">
              <a:spcBef>
                <a:spcPts val="0"/>
              </a:spcBef>
              <a:spcAft>
                <a:spcPts val="0"/>
              </a:spcAft>
              <a:buSzPts val="1400"/>
              <a:buNone/>
              <a:defRPr sz="1800" b="0" i="0" u="none" strike="noStrike" cap="none">
                <a:solidFill>
                  <a:schemeClr val="dk2"/>
                </a:solidFill>
              </a:defRPr>
            </a:lvl3pPr>
            <a:lvl4pPr marR="0" lvl="3" algn="l" rtl="0">
              <a:spcBef>
                <a:spcPts val="0"/>
              </a:spcBef>
              <a:spcAft>
                <a:spcPts val="0"/>
              </a:spcAft>
              <a:buSzPts val="1400"/>
              <a:buNone/>
              <a:defRPr sz="1800" b="0" i="0" u="none" strike="noStrike" cap="none">
                <a:solidFill>
                  <a:schemeClr val="dk2"/>
                </a:solidFill>
              </a:defRPr>
            </a:lvl4pPr>
            <a:lvl5pPr marR="0" lvl="4" algn="l" rtl="0">
              <a:spcBef>
                <a:spcPts val="0"/>
              </a:spcBef>
              <a:spcAft>
                <a:spcPts val="0"/>
              </a:spcAft>
              <a:buSzPts val="1400"/>
              <a:buNone/>
              <a:defRPr sz="1800" b="0" i="0" u="none" strike="noStrike" cap="none">
                <a:solidFill>
                  <a:schemeClr val="dk2"/>
                </a:solidFill>
              </a:defRPr>
            </a:lvl5pPr>
            <a:lvl6pPr marR="0" lvl="5" algn="l" rtl="0">
              <a:spcBef>
                <a:spcPts val="0"/>
              </a:spcBef>
              <a:spcAft>
                <a:spcPts val="0"/>
              </a:spcAft>
              <a:buSzPts val="1400"/>
              <a:buNone/>
              <a:defRPr sz="1800" b="0" i="0" u="none" strike="noStrike" cap="none">
                <a:solidFill>
                  <a:schemeClr val="dk2"/>
                </a:solidFill>
              </a:defRPr>
            </a:lvl6pPr>
            <a:lvl7pPr marR="0" lvl="6" algn="l" rtl="0">
              <a:spcBef>
                <a:spcPts val="0"/>
              </a:spcBef>
              <a:spcAft>
                <a:spcPts val="0"/>
              </a:spcAft>
              <a:buSzPts val="1400"/>
              <a:buNone/>
              <a:defRPr sz="1800" b="0" i="0" u="none" strike="noStrike" cap="none">
                <a:solidFill>
                  <a:schemeClr val="dk2"/>
                </a:solidFill>
              </a:defRPr>
            </a:lvl7pPr>
            <a:lvl8pPr marR="0" lvl="7" algn="l" rtl="0">
              <a:spcBef>
                <a:spcPts val="0"/>
              </a:spcBef>
              <a:spcAft>
                <a:spcPts val="0"/>
              </a:spcAft>
              <a:buSzPts val="1400"/>
              <a:buNone/>
              <a:defRPr sz="1800" b="0" i="0" u="none" strike="noStrike" cap="none">
                <a:solidFill>
                  <a:schemeClr val="dk2"/>
                </a:solidFill>
              </a:defRPr>
            </a:lvl8pPr>
            <a:lvl9pPr marR="0" lvl="8" algn="l" rtl="0">
              <a:spcBef>
                <a:spcPts val="0"/>
              </a:spcBef>
              <a:spcAft>
                <a:spcPts val="0"/>
              </a:spcAft>
              <a:buSzPts val="1400"/>
              <a:buNone/>
              <a:defRPr sz="1800" b="0" i="0" u="none" strike="noStrike" cap="none">
                <a:solidFill>
                  <a:schemeClr val="dk2"/>
                </a:solidFill>
              </a:defRPr>
            </a:lvl9pPr>
          </a:lstStyle>
          <a:p>
            <a:endParaRPr/>
          </a:p>
        </p:txBody>
      </p:sp>
      <p:sp>
        <p:nvSpPr>
          <p:cNvPr id="18" name="Google Shape;18;p12"/>
          <p:cNvSpPr txBox="1">
            <a:spLocks noGrp="1"/>
          </p:cNvSpPr>
          <p:nvPr>
            <p:ph type="body" idx="1"/>
          </p:nvPr>
        </p:nvSpPr>
        <p:spPr>
          <a:xfrm>
            <a:off x="677334" y="2160589"/>
            <a:ext cx="8596668" cy="3880773"/>
          </a:xfrm>
          <a:prstGeom prst="rect">
            <a:avLst/>
          </a:prstGeom>
          <a:noFill/>
          <a:ln>
            <a:noFill/>
          </a:ln>
        </p:spPr>
        <p:txBody>
          <a:bodyPr spcFirstLastPara="1" wrap="square" lIns="91425" tIns="45700" rIns="91425" bIns="45700" anchor="t" anchorCtr="0">
            <a:normAutofit/>
          </a:bodyPr>
          <a:lstStyle>
            <a:lvl1pPr marL="457200" marR="0" lvl="0" indent="-320040" algn="l" rtl="0">
              <a:spcBef>
                <a:spcPts val="1000"/>
              </a:spcBef>
              <a:spcAft>
                <a:spcPts val="0"/>
              </a:spcAft>
              <a:buClr>
                <a:schemeClr val="accent1"/>
              </a:buClr>
              <a:buSzPts val="1440"/>
              <a:buFont typeface="Noto Sans Symbols"/>
              <a:buChar char="►"/>
              <a:defRPr sz="1800" b="0" i="0" u="none" strike="noStrike" cap="none">
                <a:solidFill>
                  <a:srgbClr val="3F3F3F"/>
                </a:solidFill>
                <a:latin typeface="Trebuchet MS"/>
                <a:ea typeface="Trebuchet MS"/>
                <a:cs typeface="Trebuchet MS"/>
                <a:sym typeface="Trebuchet MS"/>
              </a:defRPr>
            </a:lvl1pPr>
            <a:lvl2pPr marL="914400" marR="0" lvl="1" indent="-309880" algn="l" rtl="0">
              <a:spcBef>
                <a:spcPts val="1000"/>
              </a:spcBef>
              <a:spcAft>
                <a:spcPts val="0"/>
              </a:spcAft>
              <a:buClr>
                <a:schemeClr val="accent1"/>
              </a:buClr>
              <a:buSzPts val="1280"/>
              <a:buFont typeface="Noto Sans Symbols"/>
              <a:buChar char="►"/>
              <a:defRPr sz="1600" b="0" i="0" u="none" strike="noStrike" cap="none">
                <a:solidFill>
                  <a:srgbClr val="3F3F3F"/>
                </a:solidFill>
                <a:latin typeface="Trebuchet MS"/>
                <a:ea typeface="Trebuchet MS"/>
                <a:cs typeface="Trebuchet MS"/>
                <a:sym typeface="Trebuchet MS"/>
              </a:defRPr>
            </a:lvl2pPr>
            <a:lvl3pPr marL="1371600" marR="0" lvl="2" indent="-299719" algn="l" rtl="0">
              <a:spcBef>
                <a:spcPts val="1000"/>
              </a:spcBef>
              <a:spcAft>
                <a:spcPts val="0"/>
              </a:spcAft>
              <a:buClr>
                <a:schemeClr val="accent1"/>
              </a:buClr>
              <a:buSzPts val="1120"/>
              <a:buFont typeface="Noto Sans Symbols"/>
              <a:buChar char="►"/>
              <a:defRPr sz="1400" b="0" i="0" u="none" strike="noStrike" cap="none">
                <a:solidFill>
                  <a:srgbClr val="3F3F3F"/>
                </a:solidFill>
                <a:latin typeface="Trebuchet MS"/>
                <a:ea typeface="Trebuchet MS"/>
                <a:cs typeface="Trebuchet MS"/>
                <a:sym typeface="Trebuchet MS"/>
              </a:defRPr>
            </a:lvl3pPr>
            <a:lvl4pPr marL="1828800" marR="0" lvl="3"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4pPr>
            <a:lvl5pPr marL="2286000" marR="0" lvl="4"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5pPr>
            <a:lvl6pPr marL="2743200" marR="0" lvl="5"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6pPr>
            <a:lvl7pPr marL="3200400" marR="0" lvl="6"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7pPr>
            <a:lvl8pPr marL="3657600" marR="0" lvl="7" indent="-289559" algn="l" rtl="0">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8pPr>
            <a:lvl9pPr marL="4114800" marR="0" lvl="8" indent="-289559" algn="l" rtl="0">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9pPr>
          </a:lstStyle>
          <a:p>
            <a:endParaRPr/>
          </a:p>
        </p:txBody>
      </p:sp>
      <p:sp>
        <p:nvSpPr>
          <p:cNvPr id="19" name="Google Shape;19;p12"/>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900" b="0" i="0" u="none" strike="noStrike" cap="none">
                <a:solidFill>
                  <a:srgbClr val="888888"/>
                </a:solidFill>
                <a:latin typeface="Trebuchet MS"/>
                <a:ea typeface="Trebuchet MS"/>
                <a:cs typeface="Trebuchet MS"/>
                <a:sym typeface="Trebuchet MS"/>
              </a:defRPr>
            </a:lvl1pPr>
            <a:lvl2pPr marR="0" lvl="1"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2pPr>
            <a:lvl3pPr marR="0" lvl="2"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3pPr>
            <a:lvl4pPr marR="0" lvl="3"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4pPr>
            <a:lvl5pPr marR="0" lvl="4"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5pPr>
            <a:lvl6pPr marR="0" lvl="5"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6pPr>
            <a:lvl7pPr marR="0" lvl="6"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7pPr>
            <a:lvl8pPr marR="0" lvl="7"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8pPr>
            <a:lvl9pPr marR="0" lvl="8"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9pPr>
          </a:lstStyle>
          <a:p>
            <a:endParaRPr/>
          </a:p>
        </p:txBody>
      </p:sp>
      <p:sp>
        <p:nvSpPr>
          <p:cNvPr id="20" name="Google Shape;20;p12"/>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900" b="0" i="0" u="none" strike="noStrike" cap="none">
                <a:solidFill>
                  <a:srgbClr val="888888"/>
                </a:solidFill>
                <a:latin typeface="Trebuchet MS"/>
                <a:ea typeface="Trebuchet MS"/>
                <a:cs typeface="Trebuchet MS"/>
                <a:sym typeface="Trebuchet MS"/>
              </a:defRPr>
            </a:lvl1pPr>
            <a:lvl2pPr marR="0" lvl="1"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2pPr>
            <a:lvl3pPr marR="0" lvl="2"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3pPr>
            <a:lvl4pPr marR="0" lvl="3"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4pPr>
            <a:lvl5pPr marR="0" lvl="4"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5pPr>
            <a:lvl6pPr marR="0" lvl="5"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6pPr>
            <a:lvl7pPr marR="0" lvl="6"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7pPr>
            <a:lvl8pPr marR="0" lvl="7"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8pPr>
            <a:lvl9pPr marR="0" lvl="8"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9pPr>
          </a:lstStyle>
          <a:p>
            <a:endParaRPr/>
          </a:p>
        </p:txBody>
      </p:sp>
      <p:sp>
        <p:nvSpPr>
          <p:cNvPr id="21" name="Google Shape;21;p12"/>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900" b="0" i="0" u="none" strike="noStrike" cap="none">
                <a:solidFill>
                  <a:schemeClr val="accent1"/>
                </a:solidFill>
                <a:latin typeface="Trebuchet MS"/>
                <a:ea typeface="Trebuchet MS"/>
                <a:cs typeface="Trebuchet MS"/>
                <a:sym typeface="Trebuchet MS"/>
              </a:defRPr>
            </a:lvl1pPr>
            <a:lvl2pPr marL="0" marR="0" lvl="1" indent="0" algn="r" rtl="0">
              <a:spcBef>
                <a:spcPts val="0"/>
              </a:spcBef>
              <a:buNone/>
              <a:defRPr sz="900" b="0" i="0" u="none" strike="noStrike" cap="none">
                <a:solidFill>
                  <a:schemeClr val="accent1"/>
                </a:solidFill>
                <a:latin typeface="Trebuchet MS"/>
                <a:ea typeface="Trebuchet MS"/>
                <a:cs typeface="Trebuchet MS"/>
                <a:sym typeface="Trebuchet MS"/>
              </a:defRPr>
            </a:lvl2pPr>
            <a:lvl3pPr marL="0" marR="0" lvl="2" indent="0" algn="r" rtl="0">
              <a:spcBef>
                <a:spcPts val="0"/>
              </a:spcBef>
              <a:buNone/>
              <a:defRPr sz="900" b="0" i="0" u="none" strike="noStrike" cap="none">
                <a:solidFill>
                  <a:schemeClr val="accent1"/>
                </a:solidFill>
                <a:latin typeface="Trebuchet MS"/>
                <a:ea typeface="Trebuchet MS"/>
                <a:cs typeface="Trebuchet MS"/>
                <a:sym typeface="Trebuchet MS"/>
              </a:defRPr>
            </a:lvl3pPr>
            <a:lvl4pPr marL="0" marR="0" lvl="3" indent="0" algn="r" rtl="0">
              <a:spcBef>
                <a:spcPts val="0"/>
              </a:spcBef>
              <a:buNone/>
              <a:defRPr sz="900" b="0" i="0" u="none" strike="noStrike" cap="none">
                <a:solidFill>
                  <a:schemeClr val="accent1"/>
                </a:solidFill>
                <a:latin typeface="Trebuchet MS"/>
                <a:ea typeface="Trebuchet MS"/>
                <a:cs typeface="Trebuchet MS"/>
                <a:sym typeface="Trebuchet MS"/>
              </a:defRPr>
            </a:lvl4pPr>
            <a:lvl5pPr marL="0" marR="0" lvl="4" indent="0" algn="r" rtl="0">
              <a:spcBef>
                <a:spcPts val="0"/>
              </a:spcBef>
              <a:buNone/>
              <a:defRPr sz="900" b="0" i="0" u="none" strike="noStrike" cap="none">
                <a:solidFill>
                  <a:schemeClr val="accent1"/>
                </a:solidFill>
                <a:latin typeface="Trebuchet MS"/>
                <a:ea typeface="Trebuchet MS"/>
                <a:cs typeface="Trebuchet MS"/>
                <a:sym typeface="Trebuchet MS"/>
              </a:defRPr>
            </a:lvl5pPr>
            <a:lvl6pPr marL="0" marR="0" lvl="5" indent="0" algn="r" rtl="0">
              <a:spcBef>
                <a:spcPts val="0"/>
              </a:spcBef>
              <a:buNone/>
              <a:defRPr sz="900" b="0" i="0" u="none" strike="noStrike" cap="none">
                <a:solidFill>
                  <a:schemeClr val="accent1"/>
                </a:solidFill>
                <a:latin typeface="Trebuchet MS"/>
                <a:ea typeface="Trebuchet MS"/>
                <a:cs typeface="Trebuchet MS"/>
                <a:sym typeface="Trebuchet MS"/>
              </a:defRPr>
            </a:lvl6pPr>
            <a:lvl7pPr marL="0" marR="0" lvl="6" indent="0" algn="r" rtl="0">
              <a:spcBef>
                <a:spcPts val="0"/>
              </a:spcBef>
              <a:buNone/>
              <a:defRPr sz="900" b="0" i="0" u="none" strike="noStrike" cap="none">
                <a:solidFill>
                  <a:schemeClr val="accent1"/>
                </a:solidFill>
                <a:latin typeface="Trebuchet MS"/>
                <a:ea typeface="Trebuchet MS"/>
                <a:cs typeface="Trebuchet MS"/>
                <a:sym typeface="Trebuchet MS"/>
              </a:defRPr>
            </a:lvl7pPr>
            <a:lvl8pPr marL="0" marR="0" lvl="7" indent="0" algn="r" rtl="0">
              <a:spcBef>
                <a:spcPts val="0"/>
              </a:spcBef>
              <a:buNone/>
              <a:defRPr sz="900" b="0" i="0" u="none" strike="noStrike" cap="none">
                <a:solidFill>
                  <a:schemeClr val="accent1"/>
                </a:solidFill>
                <a:latin typeface="Trebuchet MS"/>
                <a:ea typeface="Trebuchet MS"/>
                <a:cs typeface="Trebuchet MS"/>
                <a:sym typeface="Trebuchet MS"/>
              </a:defRPr>
            </a:lvl8pPr>
            <a:lvl9pPr marL="0" marR="0" lvl="8" indent="0" algn="r" rtl="0">
              <a:spcBef>
                <a:spcPts val="0"/>
              </a:spcBef>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6.png"/><Relationship Id="rId11" Type="http://schemas.openxmlformats.org/officeDocument/2006/relationships/image" Target="../media/image11.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Google Shape;143;p1"/>
          <p:cNvSpPr txBox="1">
            <a:spLocks noGrp="1"/>
          </p:cNvSpPr>
          <p:nvPr>
            <p:ph type="ctrTitle"/>
          </p:nvPr>
        </p:nvSpPr>
        <p:spPr>
          <a:xfrm>
            <a:off x="1507067" y="2404534"/>
            <a:ext cx="7766936" cy="1646302"/>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Clr>
                <a:schemeClr val="accent1"/>
              </a:buClr>
              <a:buSzPts val="6600"/>
              <a:buFont typeface="Trebuchet MS"/>
              <a:buNone/>
            </a:pPr>
            <a:r>
              <a:rPr lang="en-US" sz="6600"/>
              <a:t>Zones of Regulation</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2"/>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p>
            <a:pPr marL="0" lvl="0" indent="0" algn="ctr" rtl="0">
              <a:spcBef>
                <a:spcPts val="0"/>
              </a:spcBef>
              <a:spcAft>
                <a:spcPts val="0"/>
              </a:spcAft>
              <a:buClr>
                <a:schemeClr val="accent1"/>
              </a:buClr>
              <a:buSzPts val="3600"/>
              <a:buFont typeface="Trebuchet MS"/>
              <a:buNone/>
            </a:pPr>
            <a:r>
              <a:rPr lang="en-US"/>
              <a:t>What is ‘Zones of Regulation’?</a:t>
            </a:r>
            <a:endParaRPr/>
          </a:p>
        </p:txBody>
      </p:sp>
      <p:sp>
        <p:nvSpPr>
          <p:cNvPr id="149" name="Google Shape;149;p2"/>
          <p:cNvSpPr txBox="1">
            <a:spLocks noGrp="1"/>
          </p:cNvSpPr>
          <p:nvPr>
            <p:ph type="body" idx="1"/>
          </p:nvPr>
        </p:nvSpPr>
        <p:spPr>
          <a:xfrm>
            <a:off x="428758" y="1488613"/>
            <a:ext cx="10064647" cy="4832288"/>
          </a:xfrm>
          <a:prstGeom prst="rect">
            <a:avLst/>
          </a:prstGeom>
          <a:noFill/>
          <a:ln>
            <a:noFill/>
          </a:ln>
        </p:spPr>
        <p:txBody>
          <a:bodyPr spcFirstLastPara="1" wrap="square" lIns="91425" tIns="45700" rIns="91425" bIns="45700" anchor="t" anchorCtr="0">
            <a:normAutofit fontScale="92500"/>
          </a:bodyPr>
          <a:lstStyle/>
          <a:p>
            <a:pPr marL="342900" lvl="0" indent="-342900" algn="l" rtl="0">
              <a:spcBef>
                <a:spcPts val="0"/>
              </a:spcBef>
              <a:spcAft>
                <a:spcPts val="0"/>
              </a:spcAft>
              <a:buSzPct val="80000"/>
              <a:buChar char="►"/>
            </a:pPr>
            <a:r>
              <a:rPr lang="en-US" sz="2400"/>
              <a:t>A framework to simplify how we think about and manage our feelings and emotional states</a:t>
            </a:r>
            <a:endParaRPr/>
          </a:p>
          <a:p>
            <a:pPr marL="342900" lvl="0" indent="-342900" algn="l" rtl="0">
              <a:spcBef>
                <a:spcPts val="1000"/>
              </a:spcBef>
              <a:spcAft>
                <a:spcPts val="0"/>
              </a:spcAft>
              <a:buSzPct val="80000"/>
              <a:buChar char="►"/>
            </a:pPr>
            <a:r>
              <a:rPr lang="en-US" sz="2400"/>
              <a:t>Complex feelings and states are categorised into four coloured ‘Zones’</a:t>
            </a:r>
            <a:endParaRPr/>
          </a:p>
          <a:p>
            <a:pPr marL="342900" lvl="0" indent="-342900" algn="l" rtl="0">
              <a:spcBef>
                <a:spcPts val="1000"/>
              </a:spcBef>
              <a:spcAft>
                <a:spcPts val="0"/>
              </a:spcAft>
              <a:buSzPct val="80000"/>
              <a:buChar char="►"/>
            </a:pPr>
            <a:r>
              <a:rPr lang="en-US" sz="2400"/>
              <a:t>Through supporting the pupils, they will develop ‘tools’ that can help move between Zones</a:t>
            </a:r>
            <a:endParaRPr/>
          </a:p>
          <a:p>
            <a:pPr marL="342900" lvl="0" indent="-342900" algn="l" rtl="0">
              <a:spcBef>
                <a:spcPts val="1000"/>
              </a:spcBef>
              <a:spcAft>
                <a:spcPts val="0"/>
              </a:spcAft>
              <a:buSzPct val="80000"/>
              <a:buChar char="►"/>
            </a:pPr>
            <a:r>
              <a:rPr lang="en-US" sz="2400"/>
              <a:t>A framework that improves the ability to recognise and communicate feelings in a safe, </a:t>
            </a:r>
            <a:r>
              <a:rPr lang="en-US" sz="2400" b="1"/>
              <a:t>non-judgemental way</a:t>
            </a:r>
            <a:endParaRPr/>
          </a:p>
          <a:p>
            <a:pPr marL="0" lvl="0" indent="0" algn="l" rtl="0">
              <a:spcBef>
                <a:spcPts val="1000"/>
              </a:spcBef>
              <a:spcAft>
                <a:spcPts val="0"/>
              </a:spcAft>
              <a:buSzPct val="80000"/>
              <a:buNone/>
            </a:pPr>
            <a:endParaRPr sz="2400"/>
          </a:p>
          <a:p>
            <a:pPr marL="0" lvl="0" indent="0" algn="l" rtl="0">
              <a:spcBef>
                <a:spcPts val="1000"/>
              </a:spcBef>
              <a:spcAft>
                <a:spcPts val="0"/>
              </a:spcAft>
              <a:buSzPct val="80000"/>
              <a:buNone/>
            </a:pPr>
            <a:r>
              <a:rPr lang="en-US" sz="2400"/>
              <a:t>What it is not:</a:t>
            </a:r>
            <a:endParaRPr/>
          </a:p>
          <a:p>
            <a:pPr marL="342900" lvl="0" indent="-342900" algn="l" rtl="0">
              <a:spcBef>
                <a:spcPts val="1000"/>
              </a:spcBef>
              <a:spcAft>
                <a:spcPts val="0"/>
              </a:spcAft>
              <a:buSzPct val="80000"/>
              <a:buChar char="►"/>
            </a:pPr>
            <a:r>
              <a:rPr lang="en-US" sz="2400"/>
              <a:t>A discipline or behaviour model/chart </a:t>
            </a:r>
            <a:endParaRPr/>
          </a:p>
          <a:p>
            <a:pPr marL="342900" lvl="0" indent="-342900" algn="l" rtl="0">
              <a:spcBef>
                <a:spcPts val="1000"/>
              </a:spcBef>
              <a:spcAft>
                <a:spcPts val="0"/>
              </a:spcAft>
              <a:buSzPct val="80000"/>
              <a:buChar char="►"/>
            </a:pPr>
            <a:r>
              <a:rPr lang="en-US" sz="2400"/>
              <a:t>Punitive or shaming of negative behaviours</a:t>
            </a:r>
            <a:endParaRPr sz="2400"/>
          </a:p>
          <a:p>
            <a:pPr marL="342900" lvl="0" indent="-258318" algn="l" rtl="0">
              <a:spcBef>
                <a:spcPts val="1000"/>
              </a:spcBef>
              <a:spcAft>
                <a:spcPts val="0"/>
              </a:spcAft>
              <a:buSzPct val="79999"/>
              <a:buNone/>
            </a:pPr>
            <a:endParaRPr/>
          </a:p>
        </p:txBody>
      </p:sp>
      <p:pic>
        <p:nvPicPr>
          <p:cNvPr id="150" name="Google Shape;150;p2" descr="All Behavior is a Form of Communication - Etsy"/>
          <p:cNvPicPr preferRelativeResize="0"/>
          <p:nvPr/>
        </p:nvPicPr>
        <p:blipFill rotWithShape="1">
          <a:blip r:embed="rId3">
            <a:alphaModFix/>
          </a:blip>
          <a:srcRect/>
          <a:stretch/>
        </p:blipFill>
        <p:spPr>
          <a:xfrm>
            <a:off x="9633089" y="3429000"/>
            <a:ext cx="2384918" cy="306723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5" name="Google Shape;155;p3"/>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accent1"/>
              </a:buClr>
              <a:buSzPts val="3600"/>
              <a:buFont typeface="Trebuchet MS"/>
              <a:buNone/>
            </a:pPr>
            <a:r>
              <a:rPr lang="en-US"/>
              <a:t>The four Zones of Regulation</a:t>
            </a:r>
            <a:endParaRPr/>
          </a:p>
        </p:txBody>
      </p:sp>
      <p:pic>
        <p:nvPicPr>
          <p:cNvPr id="156" name="Google Shape;156;p3"/>
          <p:cNvPicPr preferRelativeResize="0">
            <a:picLocks noGrp="1"/>
          </p:cNvPicPr>
          <p:nvPr>
            <p:ph type="body" idx="1"/>
          </p:nvPr>
        </p:nvPicPr>
        <p:blipFill rotWithShape="1">
          <a:blip r:embed="rId3">
            <a:alphaModFix/>
          </a:blip>
          <a:srcRect/>
          <a:stretch/>
        </p:blipFill>
        <p:spPr>
          <a:xfrm>
            <a:off x="905623" y="1547813"/>
            <a:ext cx="8140791" cy="4595812"/>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pic>
        <p:nvPicPr>
          <p:cNvPr id="161" name="Google Shape;161;p4"/>
          <p:cNvPicPr preferRelativeResize="0"/>
          <p:nvPr/>
        </p:nvPicPr>
        <p:blipFill rotWithShape="1">
          <a:blip r:embed="rId3">
            <a:alphaModFix/>
          </a:blip>
          <a:srcRect/>
          <a:stretch/>
        </p:blipFill>
        <p:spPr>
          <a:xfrm>
            <a:off x="988613" y="2624886"/>
            <a:ext cx="5437584" cy="1555598"/>
          </a:xfrm>
          <a:prstGeom prst="rect">
            <a:avLst/>
          </a:prstGeom>
          <a:noFill/>
          <a:ln>
            <a:noFill/>
          </a:ln>
        </p:spPr>
      </p:pic>
      <p:sp>
        <p:nvSpPr>
          <p:cNvPr id="162" name="Google Shape;162;p4"/>
          <p:cNvSpPr/>
          <p:nvPr/>
        </p:nvSpPr>
        <p:spPr>
          <a:xfrm>
            <a:off x="6852010" y="3858517"/>
            <a:ext cx="4339772" cy="256993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300" b="0" i="0" u="none" strike="noStrike" cap="none">
                <a:solidFill>
                  <a:schemeClr val="dk1"/>
                </a:solidFill>
                <a:latin typeface="Trebuchet MS"/>
                <a:ea typeface="Trebuchet MS"/>
                <a:cs typeface="Trebuchet MS"/>
                <a:sym typeface="Trebuchet MS"/>
              </a:rPr>
              <a:t>The </a:t>
            </a:r>
            <a:r>
              <a:rPr lang="en-US" sz="2300" b="1" i="0" u="none" strike="noStrike" cap="none">
                <a:solidFill>
                  <a:srgbClr val="C00000"/>
                </a:solidFill>
                <a:latin typeface="Trebuchet MS"/>
                <a:ea typeface="Trebuchet MS"/>
                <a:cs typeface="Trebuchet MS"/>
                <a:sym typeface="Trebuchet MS"/>
              </a:rPr>
              <a:t>Red Zone </a:t>
            </a:r>
            <a:r>
              <a:rPr lang="en-US" sz="2300" b="0" i="0" u="none" strike="noStrike" cap="none">
                <a:solidFill>
                  <a:schemeClr val="dk1"/>
                </a:solidFill>
                <a:latin typeface="Trebuchet MS"/>
                <a:ea typeface="Trebuchet MS"/>
                <a:cs typeface="Trebuchet MS"/>
                <a:sym typeface="Trebuchet MS"/>
              </a:rPr>
              <a:t>is used to describe extremely heightened states of alertness and intense emotions.  A person may be elated or experiencing </a:t>
            </a:r>
            <a:r>
              <a:rPr lang="en-US" sz="2300" b="1" i="0" u="none" strike="noStrike" cap="none">
                <a:solidFill>
                  <a:srgbClr val="C00000"/>
                </a:solidFill>
                <a:latin typeface="Trebuchet MS"/>
                <a:ea typeface="Trebuchet MS"/>
                <a:cs typeface="Trebuchet MS"/>
                <a:sym typeface="Trebuchet MS"/>
              </a:rPr>
              <a:t>anger, rage, devastation, or terror when in the Red Zone. </a:t>
            </a:r>
            <a:endParaRPr/>
          </a:p>
        </p:txBody>
      </p:sp>
      <p:sp>
        <p:nvSpPr>
          <p:cNvPr id="163" name="Google Shape;163;p4"/>
          <p:cNvSpPr/>
          <p:nvPr/>
        </p:nvSpPr>
        <p:spPr>
          <a:xfrm>
            <a:off x="6666949" y="198716"/>
            <a:ext cx="5149145" cy="363176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300" b="0" i="0">
                <a:solidFill>
                  <a:srgbClr val="3F3F3F"/>
                </a:solidFill>
                <a:latin typeface="Trebuchet MS"/>
                <a:ea typeface="Trebuchet MS"/>
                <a:cs typeface="Trebuchet MS"/>
                <a:sym typeface="Trebuchet MS"/>
              </a:rPr>
              <a:t>The </a:t>
            </a:r>
            <a:r>
              <a:rPr lang="en-US" sz="2300" b="1" i="0">
                <a:solidFill>
                  <a:srgbClr val="3F3F3F"/>
                </a:solidFill>
                <a:highlight>
                  <a:srgbClr val="FFFF00"/>
                </a:highlight>
                <a:latin typeface="Trebuchet MS"/>
                <a:ea typeface="Trebuchet MS"/>
                <a:cs typeface="Trebuchet MS"/>
                <a:sym typeface="Trebuchet MS"/>
              </a:rPr>
              <a:t>Yellow Zone</a:t>
            </a:r>
            <a:r>
              <a:rPr lang="en-US" sz="2300" b="0" i="0">
                <a:solidFill>
                  <a:srgbClr val="3F3F3F"/>
                </a:solidFill>
                <a:latin typeface="Trebuchet MS"/>
                <a:ea typeface="Trebuchet MS"/>
                <a:cs typeface="Trebuchet MS"/>
                <a:sym typeface="Trebuchet MS"/>
              </a:rPr>
              <a:t> is also used to describe a heightened state of alertness and elevated emotions, however one has more control when they are in the Yellow Zone.  A person may be experiencing </a:t>
            </a:r>
            <a:r>
              <a:rPr lang="en-US" sz="2300" b="1" i="0">
                <a:solidFill>
                  <a:srgbClr val="73330B"/>
                </a:solidFill>
                <a:latin typeface="Trebuchet MS"/>
                <a:ea typeface="Trebuchet MS"/>
                <a:cs typeface="Trebuchet MS"/>
                <a:sym typeface="Trebuchet MS"/>
              </a:rPr>
              <a:t>stress, frustration, anxiety, excitement, silliness, the wiggles, or nervousness when in the Yellow Zone. </a:t>
            </a:r>
            <a:r>
              <a:rPr lang="en-US" sz="2300" b="0" i="0">
                <a:solidFill>
                  <a:srgbClr val="3F3F3F"/>
                </a:solidFill>
                <a:latin typeface="Trebuchet MS"/>
                <a:ea typeface="Trebuchet MS"/>
                <a:cs typeface="Trebuchet MS"/>
                <a:sym typeface="Trebuchet MS"/>
              </a:rPr>
              <a:t> </a:t>
            </a:r>
            <a:endParaRPr sz="2300">
              <a:solidFill>
                <a:schemeClr val="dk1"/>
              </a:solidFill>
              <a:latin typeface="Trebuchet MS"/>
              <a:ea typeface="Trebuchet MS"/>
              <a:cs typeface="Trebuchet MS"/>
              <a:sym typeface="Trebuchet MS"/>
            </a:endParaRPr>
          </a:p>
        </p:txBody>
      </p:sp>
      <p:sp>
        <p:nvSpPr>
          <p:cNvPr id="164" name="Google Shape;164;p4"/>
          <p:cNvSpPr/>
          <p:nvPr/>
        </p:nvSpPr>
        <p:spPr>
          <a:xfrm>
            <a:off x="1494971" y="4347405"/>
            <a:ext cx="5109028" cy="22159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300">
                <a:solidFill>
                  <a:schemeClr val="dk1"/>
                </a:solidFill>
                <a:latin typeface="Trebuchet MS"/>
                <a:ea typeface="Trebuchet MS"/>
                <a:cs typeface="Trebuchet MS"/>
                <a:sym typeface="Trebuchet MS"/>
              </a:rPr>
              <a:t>The </a:t>
            </a:r>
            <a:r>
              <a:rPr lang="en-US" sz="2300" b="1">
                <a:solidFill>
                  <a:srgbClr val="6C643F"/>
                </a:solidFill>
                <a:latin typeface="Trebuchet MS"/>
                <a:ea typeface="Trebuchet MS"/>
                <a:cs typeface="Trebuchet MS"/>
                <a:sym typeface="Trebuchet MS"/>
              </a:rPr>
              <a:t>Green Zone </a:t>
            </a:r>
            <a:r>
              <a:rPr lang="en-US" sz="2300">
                <a:solidFill>
                  <a:schemeClr val="dk1"/>
                </a:solidFill>
                <a:latin typeface="Trebuchet MS"/>
                <a:ea typeface="Trebuchet MS"/>
                <a:cs typeface="Trebuchet MS"/>
                <a:sym typeface="Trebuchet MS"/>
              </a:rPr>
              <a:t>is used to describe a calm state of alertness. A person may be described as </a:t>
            </a:r>
            <a:r>
              <a:rPr lang="en-US" sz="2300" b="1">
                <a:solidFill>
                  <a:srgbClr val="6C643F"/>
                </a:solidFill>
                <a:latin typeface="Trebuchet MS"/>
                <a:ea typeface="Trebuchet MS"/>
                <a:cs typeface="Trebuchet MS"/>
                <a:sym typeface="Trebuchet MS"/>
              </a:rPr>
              <a:t>happy, focused, content, or ready to learn</a:t>
            </a:r>
            <a:r>
              <a:rPr lang="en-US" sz="2300">
                <a:solidFill>
                  <a:schemeClr val="dk1"/>
                </a:solidFill>
                <a:latin typeface="Trebuchet MS"/>
                <a:ea typeface="Trebuchet MS"/>
                <a:cs typeface="Trebuchet MS"/>
                <a:sym typeface="Trebuchet MS"/>
              </a:rPr>
              <a:t> when in the Green Zone.  This is the zone where optimal learning occurs. </a:t>
            </a:r>
            <a:endParaRPr/>
          </a:p>
        </p:txBody>
      </p:sp>
      <p:sp>
        <p:nvSpPr>
          <p:cNvPr id="165" name="Google Shape;165;p4"/>
          <p:cNvSpPr/>
          <p:nvPr/>
        </p:nvSpPr>
        <p:spPr>
          <a:xfrm>
            <a:off x="1173671" y="448492"/>
            <a:ext cx="4559471" cy="186204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300">
                <a:solidFill>
                  <a:schemeClr val="dk1"/>
                </a:solidFill>
                <a:latin typeface="Trebuchet MS"/>
                <a:ea typeface="Trebuchet MS"/>
                <a:cs typeface="Trebuchet MS"/>
                <a:sym typeface="Trebuchet MS"/>
              </a:rPr>
              <a:t>The </a:t>
            </a:r>
            <a:r>
              <a:rPr lang="en-US" sz="2300" b="1">
                <a:solidFill>
                  <a:srgbClr val="0070C0"/>
                </a:solidFill>
                <a:latin typeface="Trebuchet MS"/>
                <a:ea typeface="Trebuchet MS"/>
                <a:cs typeface="Trebuchet MS"/>
                <a:sym typeface="Trebuchet MS"/>
              </a:rPr>
              <a:t>Blue Zone </a:t>
            </a:r>
            <a:r>
              <a:rPr lang="en-US" sz="2300">
                <a:solidFill>
                  <a:schemeClr val="dk1"/>
                </a:solidFill>
                <a:latin typeface="Trebuchet MS"/>
                <a:ea typeface="Trebuchet MS"/>
                <a:cs typeface="Trebuchet MS"/>
                <a:sym typeface="Trebuchet MS"/>
              </a:rPr>
              <a:t>is used to describe low states of alertness and down feelings such as when one feels </a:t>
            </a:r>
            <a:r>
              <a:rPr lang="en-US" sz="2300" b="1">
                <a:solidFill>
                  <a:srgbClr val="0070C0"/>
                </a:solidFill>
                <a:latin typeface="Trebuchet MS"/>
                <a:ea typeface="Trebuchet MS"/>
                <a:cs typeface="Trebuchet MS"/>
                <a:sym typeface="Trebuchet MS"/>
              </a:rPr>
              <a:t>sad, tired, sick, or bored. </a:t>
            </a:r>
            <a:endParaRPr/>
          </a:p>
        </p:txBody>
      </p:sp>
      <p:pic>
        <p:nvPicPr>
          <p:cNvPr id="166" name="Google Shape;166;p4"/>
          <p:cNvPicPr preferRelativeResize="0"/>
          <p:nvPr/>
        </p:nvPicPr>
        <p:blipFill rotWithShape="1">
          <a:blip r:embed="rId4">
            <a:alphaModFix/>
          </a:blip>
          <a:srcRect/>
          <a:stretch/>
        </p:blipFill>
        <p:spPr>
          <a:xfrm>
            <a:off x="159822" y="448492"/>
            <a:ext cx="828791" cy="1228896"/>
          </a:xfrm>
          <a:prstGeom prst="rect">
            <a:avLst/>
          </a:prstGeom>
          <a:noFill/>
          <a:ln>
            <a:noFill/>
          </a:ln>
        </p:spPr>
      </p:pic>
      <p:pic>
        <p:nvPicPr>
          <p:cNvPr id="167" name="Google Shape;167;p4"/>
          <p:cNvPicPr preferRelativeResize="0"/>
          <p:nvPr/>
        </p:nvPicPr>
        <p:blipFill rotWithShape="1">
          <a:blip r:embed="rId5">
            <a:alphaModFix/>
          </a:blip>
          <a:srcRect/>
          <a:stretch/>
        </p:blipFill>
        <p:spPr>
          <a:xfrm>
            <a:off x="10928675" y="4558795"/>
            <a:ext cx="1124107" cy="1181265"/>
          </a:xfrm>
          <a:prstGeom prst="rect">
            <a:avLst/>
          </a:prstGeom>
          <a:noFill/>
          <a:ln>
            <a:noFill/>
          </a:ln>
        </p:spPr>
      </p:pic>
      <p:pic>
        <p:nvPicPr>
          <p:cNvPr id="168" name="Google Shape;168;p4"/>
          <p:cNvPicPr preferRelativeResize="0"/>
          <p:nvPr/>
        </p:nvPicPr>
        <p:blipFill rotWithShape="1">
          <a:blip r:embed="rId6">
            <a:alphaModFix/>
          </a:blip>
          <a:srcRect/>
          <a:stretch/>
        </p:blipFill>
        <p:spPr>
          <a:xfrm>
            <a:off x="11195412" y="170678"/>
            <a:ext cx="857370" cy="1066949"/>
          </a:xfrm>
          <a:prstGeom prst="rect">
            <a:avLst/>
          </a:prstGeom>
          <a:noFill/>
          <a:ln>
            <a:noFill/>
          </a:ln>
        </p:spPr>
      </p:pic>
      <p:pic>
        <p:nvPicPr>
          <p:cNvPr id="169" name="Google Shape;169;p4"/>
          <p:cNvPicPr preferRelativeResize="0"/>
          <p:nvPr/>
        </p:nvPicPr>
        <p:blipFill rotWithShape="1">
          <a:blip r:embed="rId7">
            <a:alphaModFix/>
          </a:blip>
          <a:srcRect/>
          <a:stretch/>
        </p:blipFill>
        <p:spPr>
          <a:xfrm>
            <a:off x="11315282" y="2365489"/>
            <a:ext cx="791826" cy="963637"/>
          </a:xfrm>
          <a:prstGeom prst="rect">
            <a:avLst/>
          </a:prstGeom>
          <a:noFill/>
          <a:ln>
            <a:noFill/>
          </a:ln>
        </p:spPr>
      </p:pic>
      <p:pic>
        <p:nvPicPr>
          <p:cNvPr id="170" name="Google Shape;170;p4"/>
          <p:cNvPicPr preferRelativeResize="0"/>
          <p:nvPr/>
        </p:nvPicPr>
        <p:blipFill rotWithShape="1">
          <a:blip r:embed="rId8">
            <a:alphaModFix/>
          </a:blip>
          <a:srcRect/>
          <a:stretch/>
        </p:blipFill>
        <p:spPr>
          <a:xfrm>
            <a:off x="408970" y="5488383"/>
            <a:ext cx="1047896" cy="1181265"/>
          </a:xfrm>
          <a:prstGeom prst="rect">
            <a:avLst/>
          </a:prstGeom>
          <a:noFill/>
          <a:ln>
            <a:noFill/>
          </a:ln>
        </p:spPr>
      </p:pic>
      <p:pic>
        <p:nvPicPr>
          <p:cNvPr id="171" name="Google Shape;171;p4"/>
          <p:cNvPicPr preferRelativeResize="0"/>
          <p:nvPr/>
        </p:nvPicPr>
        <p:blipFill rotWithShape="1">
          <a:blip r:embed="rId9">
            <a:alphaModFix/>
          </a:blip>
          <a:srcRect/>
          <a:stretch/>
        </p:blipFill>
        <p:spPr>
          <a:xfrm>
            <a:off x="470891" y="4233826"/>
            <a:ext cx="924054" cy="1181265"/>
          </a:xfrm>
          <a:prstGeom prst="rect">
            <a:avLst/>
          </a:prstGeom>
          <a:noFill/>
          <a:ln>
            <a:noFill/>
          </a:ln>
        </p:spPr>
      </p:pic>
      <p:pic>
        <p:nvPicPr>
          <p:cNvPr id="172" name="Google Shape;172;p4"/>
          <p:cNvPicPr preferRelativeResize="0"/>
          <p:nvPr/>
        </p:nvPicPr>
        <p:blipFill rotWithShape="1">
          <a:blip r:embed="rId10">
            <a:alphaModFix/>
          </a:blip>
          <a:srcRect/>
          <a:stretch/>
        </p:blipFill>
        <p:spPr>
          <a:xfrm>
            <a:off x="161285" y="1804381"/>
            <a:ext cx="771633" cy="1047896"/>
          </a:xfrm>
          <a:prstGeom prst="rect">
            <a:avLst/>
          </a:prstGeom>
          <a:noFill/>
          <a:ln>
            <a:noFill/>
          </a:ln>
        </p:spPr>
      </p:pic>
      <p:pic>
        <p:nvPicPr>
          <p:cNvPr id="173" name="Google Shape;173;p4"/>
          <p:cNvPicPr preferRelativeResize="0"/>
          <p:nvPr/>
        </p:nvPicPr>
        <p:blipFill rotWithShape="1">
          <a:blip r:embed="rId11">
            <a:alphaModFix/>
          </a:blip>
          <a:srcRect/>
          <a:stretch/>
        </p:blipFill>
        <p:spPr>
          <a:xfrm>
            <a:off x="10916415" y="5740824"/>
            <a:ext cx="1009791" cy="1047896"/>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5"/>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accent1"/>
              </a:buClr>
              <a:buSzPts val="3600"/>
              <a:buFont typeface="Trebuchet MS"/>
              <a:buNone/>
            </a:pPr>
            <a:r>
              <a:rPr lang="en-US"/>
              <a:t>How are we going to support our pupils…</a:t>
            </a:r>
            <a:endParaRPr/>
          </a:p>
        </p:txBody>
      </p:sp>
      <p:sp>
        <p:nvSpPr>
          <p:cNvPr id="179" name="Google Shape;179;p5"/>
          <p:cNvSpPr txBox="1">
            <a:spLocks noGrp="1"/>
          </p:cNvSpPr>
          <p:nvPr>
            <p:ph type="body" idx="1"/>
          </p:nvPr>
        </p:nvSpPr>
        <p:spPr>
          <a:xfrm>
            <a:off x="677334" y="1615737"/>
            <a:ext cx="8596668" cy="4425626"/>
          </a:xfrm>
          <a:prstGeom prst="rect">
            <a:avLst/>
          </a:prstGeom>
          <a:noFill/>
          <a:ln>
            <a:noFill/>
          </a:ln>
        </p:spPr>
        <p:txBody>
          <a:bodyPr spcFirstLastPara="1" wrap="square" lIns="91425" tIns="45700" rIns="91425" bIns="45700" anchor="t" anchorCtr="0">
            <a:normAutofit/>
          </a:bodyPr>
          <a:lstStyle/>
          <a:p>
            <a:pPr marL="342900" lvl="0" indent="-342900" algn="l" rtl="0">
              <a:spcBef>
                <a:spcPts val="0"/>
              </a:spcBef>
              <a:spcAft>
                <a:spcPts val="0"/>
              </a:spcAft>
              <a:buSzPts val="1440"/>
              <a:buChar char="►"/>
            </a:pPr>
            <a:r>
              <a:rPr lang="en-US"/>
              <a:t>Set of lessons/Whole school assembly/parent presentation</a:t>
            </a:r>
            <a:endParaRPr/>
          </a:p>
          <a:p>
            <a:pPr marL="342900" lvl="0" indent="-342900" algn="l" rtl="0">
              <a:spcBef>
                <a:spcPts val="1000"/>
              </a:spcBef>
              <a:spcAft>
                <a:spcPts val="0"/>
              </a:spcAft>
              <a:buSzPts val="1440"/>
              <a:buChar char="►"/>
            </a:pPr>
            <a:r>
              <a:rPr lang="en-US"/>
              <a:t>Foster Emotional Awareness – begin to help the children recognise their emotional states. Eg, I’m feeling really excited now, I’m in the yellow zone. Modelling feelings helps the pupils understand this is for everyone!</a:t>
            </a:r>
            <a:endParaRPr/>
          </a:p>
          <a:p>
            <a:pPr marL="342900" lvl="0" indent="-342900" algn="l" rtl="0">
              <a:spcBef>
                <a:spcPts val="1000"/>
              </a:spcBef>
              <a:spcAft>
                <a:spcPts val="0"/>
              </a:spcAft>
              <a:buSzPts val="1440"/>
              <a:buChar char="►"/>
            </a:pPr>
            <a:r>
              <a:rPr lang="en-US"/>
              <a:t>Zones Display – 4 colours with names. We </a:t>
            </a:r>
            <a:r>
              <a:rPr lang="en-US" b="1"/>
              <a:t>DO NOT </a:t>
            </a:r>
            <a:r>
              <a:rPr lang="en-US"/>
              <a:t>move names – this is only to be done by the children</a:t>
            </a:r>
            <a:endParaRPr/>
          </a:p>
          <a:p>
            <a:pPr marL="342900" lvl="0" indent="-342900" algn="l" rtl="0">
              <a:spcBef>
                <a:spcPts val="1000"/>
              </a:spcBef>
              <a:spcAft>
                <a:spcPts val="0"/>
              </a:spcAft>
              <a:buSzPts val="1440"/>
              <a:buChar char="►"/>
            </a:pPr>
            <a:r>
              <a:rPr lang="en-US"/>
              <a:t>Zones friendly environment – ‘Regulation Station’, calm areas, visual cues/display</a:t>
            </a:r>
            <a:endParaRPr/>
          </a:p>
          <a:p>
            <a:pPr marL="342900" lvl="0" indent="-342900" algn="l" rtl="0">
              <a:spcBef>
                <a:spcPts val="1000"/>
              </a:spcBef>
              <a:spcAft>
                <a:spcPts val="0"/>
              </a:spcAft>
              <a:buSzPts val="1440"/>
              <a:buChar char="►"/>
            </a:pPr>
            <a:r>
              <a:rPr lang="en-US"/>
              <a:t>Support Self-Regulation Strategies – deep breathing, mindfulness, regulation activities, taking a break, sensory toys</a:t>
            </a:r>
            <a:endParaRPr/>
          </a:p>
          <a:p>
            <a:pPr marL="342900" lvl="0" indent="-342900" algn="l" rtl="0">
              <a:spcBef>
                <a:spcPts val="1000"/>
              </a:spcBef>
              <a:spcAft>
                <a:spcPts val="0"/>
              </a:spcAft>
              <a:buSzPts val="1440"/>
              <a:buChar char="►"/>
            </a:pPr>
            <a:r>
              <a:rPr lang="en-US"/>
              <a:t>All feelings are ok, even when on red!</a:t>
            </a:r>
            <a:endParaRPr/>
          </a:p>
          <a:p>
            <a:pPr marL="342900" lvl="0" indent="-342900" algn="l" rtl="0">
              <a:spcBef>
                <a:spcPts val="1000"/>
              </a:spcBef>
              <a:spcAft>
                <a:spcPts val="0"/>
              </a:spcAft>
              <a:buSzPts val="1440"/>
              <a:buChar char="►"/>
            </a:pPr>
            <a:r>
              <a:rPr lang="en-US"/>
              <a:t>Individual pupils – some pupils may need individual support and Z of R can be tailored to support their developmental stage</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6"/>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accent1"/>
              </a:buClr>
              <a:buSzPts val="3600"/>
              <a:buFont typeface="Trebuchet MS"/>
              <a:buNone/>
            </a:pPr>
            <a:r>
              <a:rPr lang="en-US" b="1"/>
              <a:t>Reliable Repeated Routines - (The 3 Rs of learning behaviours)</a:t>
            </a:r>
            <a:endParaRPr/>
          </a:p>
        </p:txBody>
      </p:sp>
      <p:sp>
        <p:nvSpPr>
          <p:cNvPr id="185" name="Google Shape;185;p6"/>
          <p:cNvSpPr txBox="1">
            <a:spLocks noGrp="1"/>
          </p:cNvSpPr>
          <p:nvPr>
            <p:ph type="body" idx="1"/>
          </p:nvPr>
        </p:nvSpPr>
        <p:spPr>
          <a:xfrm>
            <a:off x="677334" y="2160589"/>
            <a:ext cx="8596668" cy="3880773"/>
          </a:xfrm>
          <a:prstGeom prst="rect">
            <a:avLst/>
          </a:prstGeom>
          <a:noFill/>
          <a:ln>
            <a:noFill/>
          </a:ln>
        </p:spPr>
        <p:txBody>
          <a:bodyPr spcFirstLastPara="1" wrap="square" lIns="91425" tIns="45700" rIns="91425" bIns="45700" anchor="t" anchorCtr="0">
            <a:normAutofit/>
          </a:bodyPr>
          <a:lstStyle/>
          <a:p>
            <a:pPr marL="342900" lvl="0" indent="-342900" algn="l" rtl="0">
              <a:spcBef>
                <a:spcPts val="0"/>
              </a:spcBef>
              <a:spcAft>
                <a:spcPts val="0"/>
              </a:spcAft>
              <a:buSzPts val="1440"/>
              <a:buChar char="►"/>
            </a:pPr>
            <a:r>
              <a:rPr lang="en-US" b="1"/>
              <a:t>‘Wonderful Walking’ </a:t>
            </a:r>
            <a:r>
              <a:rPr lang="en-US"/>
              <a:t>– silent and to the left of the corridor</a:t>
            </a:r>
            <a:endParaRPr/>
          </a:p>
          <a:p>
            <a:pPr marL="342900" lvl="0" indent="-251459" algn="l" rtl="0">
              <a:spcBef>
                <a:spcPts val="1000"/>
              </a:spcBef>
              <a:spcAft>
                <a:spcPts val="0"/>
              </a:spcAft>
              <a:buSzPts val="1440"/>
              <a:buNone/>
            </a:pPr>
            <a:endParaRPr/>
          </a:p>
          <a:p>
            <a:pPr marL="342900" lvl="0" indent="-342900" algn="l" rtl="0">
              <a:spcBef>
                <a:spcPts val="1000"/>
              </a:spcBef>
              <a:spcAft>
                <a:spcPts val="0"/>
              </a:spcAft>
              <a:buSzPts val="1440"/>
              <a:buChar char="►"/>
            </a:pPr>
            <a:r>
              <a:rPr lang="en-US" b="1"/>
              <a:t>‘Lovely Lines’ </a:t>
            </a:r>
            <a:r>
              <a:rPr lang="en-US"/>
              <a:t>– alphabetical order, keeping hands and feet to yourself</a:t>
            </a:r>
            <a:endParaRPr/>
          </a:p>
          <a:p>
            <a:pPr marL="342900" lvl="0" indent="-251459" algn="l" rtl="0">
              <a:spcBef>
                <a:spcPts val="1000"/>
              </a:spcBef>
              <a:spcAft>
                <a:spcPts val="0"/>
              </a:spcAft>
              <a:buSzPts val="1440"/>
              <a:buNone/>
            </a:pPr>
            <a:endParaRPr/>
          </a:p>
          <a:p>
            <a:pPr marL="342900" lvl="0" indent="-342900" algn="l" rtl="0">
              <a:spcBef>
                <a:spcPts val="1000"/>
              </a:spcBef>
              <a:spcAft>
                <a:spcPts val="0"/>
              </a:spcAft>
              <a:buSzPts val="1440"/>
              <a:buChar char="►"/>
            </a:pPr>
            <a:r>
              <a:rPr lang="en-US" b="1"/>
              <a:t>1,2,3 transitions</a:t>
            </a:r>
            <a:endParaRPr/>
          </a:p>
          <a:p>
            <a:pPr marL="0" lvl="0" indent="0" algn="l" rtl="0">
              <a:spcBef>
                <a:spcPts val="1000"/>
              </a:spcBef>
              <a:spcAft>
                <a:spcPts val="0"/>
              </a:spcAft>
              <a:buSzPts val="1440"/>
              <a:buNone/>
            </a:pPr>
            <a:r>
              <a:rPr lang="en-US"/>
              <a:t>EY/KS1 - </a:t>
            </a:r>
            <a:r>
              <a:rPr lang="en-US">
                <a:solidFill>
                  <a:srgbClr val="000000"/>
                </a:solidFill>
                <a:latin typeface="Arial"/>
                <a:ea typeface="Arial"/>
                <a:cs typeface="Arial"/>
                <a:sym typeface="Arial"/>
              </a:rPr>
              <a:t>1. Stand up from the carpet 2. Stand behind your chair 3. Sit down</a:t>
            </a:r>
            <a:endParaRPr/>
          </a:p>
          <a:p>
            <a:pPr marL="0" lvl="0" indent="0" algn="l" rtl="0">
              <a:spcBef>
                <a:spcPts val="1000"/>
              </a:spcBef>
              <a:spcAft>
                <a:spcPts val="0"/>
              </a:spcAft>
              <a:buSzPts val="1440"/>
              <a:buNone/>
            </a:pPr>
            <a:r>
              <a:rPr lang="en-US"/>
              <a:t>KS 2 - </a:t>
            </a:r>
            <a:r>
              <a:rPr lang="en-US">
                <a:solidFill>
                  <a:srgbClr val="000000"/>
                </a:solidFill>
                <a:latin typeface="Arial"/>
                <a:ea typeface="Arial"/>
                <a:cs typeface="Arial"/>
                <a:sym typeface="Arial"/>
              </a:rPr>
              <a:t>1. Stand up 2. Tuck your chair in 3. Line up in register order</a:t>
            </a:r>
            <a:endParaRPr/>
          </a:p>
          <a:p>
            <a:pPr marL="0" lvl="0" indent="0" algn="l" rtl="0">
              <a:spcBef>
                <a:spcPts val="1000"/>
              </a:spcBef>
              <a:spcAft>
                <a:spcPts val="0"/>
              </a:spcAft>
              <a:buSzPts val="1440"/>
              <a:buNone/>
            </a:pPr>
            <a:endParaRPr/>
          </a:p>
          <a:p>
            <a:pPr marL="342900" lvl="0" indent="-342900" algn="l" rtl="0">
              <a:spcBef>
                <a:spcPts val="1000"/>
              </a:spcBef>
              <a:spcAft>
                <a:spcPts val="0"/>
              </a:spcAft>
              <a:buSzPts val="1440"/>
              <a:buChar char="►"/>
            </a:pPr>
            <a:r>
              <a:rPr lang="en-US" b="1"/>
              <a:t>‘Marvelous Manners’ </a:t>
            </a:r>
            <a:r>
              <a:rPr lang="en-US"/>
              <a:t>– hold doors open. Stand to the side, please and thank you’s!</a:t>
            </a:r>
            <a:endParaRPr/>
          </a:p>
          <a:p>
            <a:pPr marL="0" lvl="0" indent="0" algn="l" rtl="0">
              <a:spcBef>
                <a:spcPts val="1000"/>
              </a:spcBef>
              <a:spcAft>
                <a:spcPts val="0"/>
              </a:spcAft>
              <a:buSzPts val="1440"/>
              <a:buNone/>
            </a:pPr>
            <a:endParaRPr/>
          </a:p>
          <a:p>
            <a:pPr marL="342900" lvl="0" indent="-251459" algn="l" rtl="0">
              <a:spcBef>
                <a:spcPts val="1000"/>
              </a:spcBef>
              <a:spcAft>
                <a:spcPts val="0"/>
              </a:spcAft>
              <a:buSzPts val="1440"/>
              <a:buNone/>
            </a:pP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sp>
        <p:nvSpPr>
          <p:cNvPr id="190" name="Google Shape;190;p7"/>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accent1"/>
              </a:buClr>
              <a:buSzPts val="3600"/>
              <a:buFont typeface="Trebuchet MS"/>
              <a:buNone/>
            </a:pPr>
            <a:r>
              <a:rPr lang="en-US"/>
              <a:t>Unexpected behaviours</a:t>
            </a:r>
            <a:endParaRPr/>
          </a:p>
        </p:txBody>
      </p:sp>
      <p:sp>
        <p:nvSpPr>
          <p:cNvPr id="191" name="Google Shape;191;p7"/>
          <p:cNvSpPr txBox="1">
            <a:spLocks noGrp="1"/>
          </p:cNvSpPr>
          <p:nvPr>
            <p:ph type="body" idx="1"/>
          </p:nvPr>
        </p:nvSpPr>
        <p:spPr>
          <a:xfrm>
            <a:off x="677334" y="2160589"/>
            <a:ext cx="8596668" cy="3880773"/>
          </a:xfrm>
          <a:prstGeom prst="rect">
            <a:avLst/>
          </a:prstGeom>
          <a:noFill/>
          <a:ln>
            <a:noFill/>
          </a:ln>
        </p:spPr>
        <p:txBody>
          <a:bodyPr spcFirstLastPara="1" wrap="square" lIns="91425" tIns="45700" rIns="91425" bIns="45700" anchor="t" anchorCtr="0">
            <a:normAutofit/>
          </a:bodyPr>
          <a:lstStyle/>
          <a:p>
            <a:pPr marL="342900" lvl="0" indent="-342900" algn="l" rtl="0">
              <a:spcBef>
                <a:spcPts val="0"/>
              </a:spcBef>
              <a:spcAft>
                <a:spcPts val="0"/>
              </a:spcAft>
              <a:buSzPts val="1440"/>
              <a:buChar char="►"/>
            </a:pPr>
            <a:r>
              <a:rPr lang="en-US" b="1" u="sng"/>
              <a:t>Recommended CLASSROOM regulation steps:</a:t>
            </a:r>
            <a:r>
              <a:rPr lang="en-US" b="1"/>
              <a:t> </a:t>
            </a:r>
            <a:endParaRPr/>
          </a:p>
          <a:p>
            <a:pPr marL="342900" lvl="0" indent="-342900" algn="l" rtl="0">
              <a:spcBef>
                <a:spcPts val="1000"/>
              </a:spcBef>
              <a:spcAft>
                <a:spcPts val="0"/>
              </a:spcAft>
              <a:buSzPts val="1440"/>
              <a:buChar char="►"/>
            </a:pPr>
            <a:r>
              <a:rPr lang="en-US"/>
              <a:t>1. Emotion coaching (e.g. direct a pupil to the Zones of Regulation on the wall, encourage  them to identify and share their feelings, facilitate “I feel … because …” conversations) </a:t>
            </a:r>
            <a:endParaRPr/>
          </a:p>
          <a:p>
            <a:pPr marL="342900" lvl="0" indent="-342900" algn="l" rtl="0">
              <a:spcBef>
                <a:spcPts val="1000"/>
              </a:spcBef>
              <a:spcAft>
                <a:spcPts val="0"/>
              </a:spcAft>
              <a:buSzPts val="1440"/>
              <a:buChar char="►"/>
            </a:pPr>
            <a:r>
              <a:rPr lang="en-US"/>
              <a:t>2. Reminder of rules &amp; responsibilities  </a:t>
            </a:r>
            <a:endParaRPr/>
          </a:p>
          <a:p>
            <a:pPr marL="342900" lvl="0" indent="-342900" algn="l" rtl="0">
              <a:spcBef>
                <a:spcPts val="1000"/>
              </a:spcBef>
              <a:spcAft>
                <a:spcPts val="0"/>
              </a:spcAft>
              <a:buSzPts val="1440"/>
              <a:buChar char="►"/>
            </a:pPr>
            <a:r>
              <a:rPr lang="en-US"/>
              <a:t>3. Regulation station in the classroom (a calm place designed for introspection) </a:t>
            </a:r>
            <a:endParaRPr/>
          </a:p>
          <a:p>
            <a:pPr marL="342900" lvl="0" indent="-342900" algn="l" rtl="0">
              <a:spcBef>
                <a:spcPts val="1000"/>
              </a:spcBef>
              <a:spcAft>
                <a:spcPts val="0"/>
              </a:spcAft>
              <a:buSzPts val="1440"/>
              <a:buChar char="►"/>
            </a:pPr>
            <a:r>
              <a:rPr lang="en-US"/>
              <a:t>4. Regulation station in another classroom / phase leader (as above)</a:t>
            </a:r>
            <a:endParaRPr/>
          </a:p>
          <a:p>
            <a:pPr marL="342900" lvl="0" indent="-342900" algn="l" rtl="0">
              <a:spcBef>
                <a:spcPts val="1000"/>
              </a:spcBef>
              <a:spcAft>
                <a:spcPts val="0"/>
              </a:spcAft>
              <a:buSzPts val="1440"/>
              <a:buChar char="►"/>
            </a:pPr>
            <a:r>
              <a:rPr lang="en-US"/>
              <a:t>5. Regulation with a member of SLT/Wellbeing Team (emotion coaching and support to reflect on the  situation, using Restorative Practice)  </a:t>
            </a:r>
            <a:endParaRPr/>
          </a:p>
          <a:p>
            <a:pPr marL="342900" lvl="0" indent="-342900" algn="l" rtl="0">
              <a:spcBef>
                <a:spcPts val="1000"/>
              </a:spcBef>
              <a:spcAft>
                <a:spcPts val="0"/>
              </a:spcAft>
              <a:buSzPts val="1440"/>
              <a:buChar char="►"/>
            </a:pPr>
            <a:r>
              <a:rPr lang="en-US" i="1"/>
              <a:t>Note: Stages can be escalated/skipped if someone is in danger </a:t>
            </a:r>
            <a:endParaRPr/>
          </a:p>
          <a:p>
            <a:pPr marL="0" lvl="0" indent="0" algn="l" rtl="0">
              <a:spcBef>
                <a:spcPts val="1000"/>
              </a:spcBef>
              <a:spcAft>
                <a:spcPts val="0"/>
              </a:spcAft>
              <a:buSzPts val="1440"/>
              <a:buNone/>
            </a:pP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8"/>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accent1"/>
              </a:buClr>
              <a:buSzPts val="3600"/>
              <a:buFont typeface="Trebuchet MS"/>
              <a:buNone/>
            </a:pPr>
            <a:r>
              <a:rPr lang="en-US"/>
              <a:t>Regulation reports/informing parents</a:t>
            </a:r>
            <a:endParaRPr/>
          </a:p>
        </p:txBody>
      </p:sp>
      <p:sp>
        <p:nvSpPr>
          <p:cNvPr id="197" name="Google Shape;197;p8"/>
          <p:cNvSpPr txBox="1">
            <a:spLocks noGrp="1"/>
          </p:cNvSpPr>
          <p:nvPr>
            <p:ph type="body" idx="1"/>
          </p:nvPr>
        </p:nvSpPr>
        <p:spPr>
          <a:xfrm>
            <a:off x="677334" y="2160589"/>
            <a:ext cx="8596668" cy="3880773"/>
          </a:xfrm>
          <a:prstGeom prst="rect">
            <a:avLst/>
          </a:prstGeom>
          <a:noFill/>
          <a:ln>
            <a:noFill/>
          </a:ln>
        </p:spPr>
        <p:txBody>
          <a:bodyPr spcFirstLastPara="1" wrap="square" lIns="91425" tIns="45700" rIns="91425" bIns="45700" anchor="t" anchorCtr="0">
            <a:normAutofit lnSpcReduction="10000"/>
          </a:bodyPr>
          <a:lstStyle/>
          <a:p>
            <a:pPr marL="342900" lvl="0" indent="-342900" algn="l" rtl="0">
              <a:spcBef>
                <a:spcPts val="0"/>
              </a:spcBef>
              <a:spcAft>
                <a:spcPts val="0"/>
              </a:spcAft>
              <a:buSzPts val="1440"/>
              <a:buChar char="►"/>
            </a:pPr>
            <a:r>
              <a:rPr lang="en-US" b="1"/>
              <a:t>Regulation Reports:</a:t>
            </a:r>
            <a:endParaRPr/>
          </a:p>
          <a:p>
            <a:pPr marL="342900" lvl="0" indent="-342900" algn="l" rtl="0">
              <a:spcBef>
                <a:spcPts val="1000"/>
              </a:spcBef>
              <a:spcAft>
                <a:spcPts val="0"/>
              </a:spcAft>
              <a:buSzPts val="1440"/>
              <a:buChar char="►"/>
            </a:pPr>
            <a:r>
              <a:rPr lang="en-US"/>
              <a:t>If pupils are unable to regulate their emotions within their own classrooms and reach stage 4 above, a verbal regulation report will be given to the parent by the class teacher. This will include details of which zone their child was in, what the presenting behaviours were and how their child was supported to regulate before reaching stage 4. </a:t>
            </a:r>
            <a:endParaRPr/>
          </a:p>
          <a:p>
            <a:pPr marL="342900" lvl="0" indent="-342900" algn="l" rtl="0">
              <a:spcBef>
                <a:spcPts val="1000"/>
              </a:spcBef>
              <a:spcAft>
                <a:spcPts val="0"/>
              </a:spcAft>
              <a:buSzPts val="1440"/>
              <a:buChar char="►"/>
            </a:pPr>
            <a:br>
              <a:rPr lang="en-US"/>
            </a:br>
            <a:r>
              <a:rPr lang="en-US"/>
              <a:t>If pupils' emotional dysregulation continues to stage 5 or above, a written Regulation Report will be completed by the member of the SLT or Wellbeing Team who supported the pupil and given to the parent (by the teacher) at the end of the school day.</a:t>
            </a:r>
            <a:endParaRPr/>
          </a:p>
          <a:p>
            <a:pPr marL="0" lvl="0" indent="0" algn="l" rtl="0">
              <a:spcBef>
                <a:spcPts val="1000"/>
              </a:spcBef>
              <a:spcAft>
                <a:spcPts val="0"/>
              </a:spcAft>
              <a:buSzPts val="1440"/>
              <a:buNone/>
            </a:pPr>
            <a:br>
              <a:rPr lang="en-US"/>
            </a:b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2" name="Google Shape;202;p9"/>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accent1"/>
              </a:buClr>
              <a:buSzPts val="3600"/>
              <a:buFont typeface="Trebuchet MS"/>
              <a:buNone/>
            </a:pPr>
            <a:r>
              <a:rPr lang="en-US"/>
              <a:t>Consequences for unexpected behaviour</a:t>
            </a:r>
            <a:endParaRPr/>
          </a:p>
        </p:txBody>
      </p:sp>
      <p:sp>
        <p:nvSpPr>
          <p:cNvPr id="203" name="Google Shape;203;p9"/>
          <p:cNvSpPr txBox="1">
            <a:spLocks noGrp="1"/>
          </p:cNvSpPr>
          <p:nvPr>
            <p:ph type="body" idx="1"/>
          </p:nvPr>
        </p:nvSpPr>
        <p:spPr>
          <a:xfrm>
            <a:off x="677334" y="2160589"/>
            <a:ext cx="8596668" cy="4352506"/>
          </a:xfrm>
          <a:prstGeom prst="rect">
            <a:avLst/>
          </a:prstGeom>
          <a:noFill/>
          <a:ln>
            <a:noFill/>
          </a:ln>
        </p:spPr>
        <p:txBody>
          <a:bodyPr spcFirstLastPara="1" wrap="square" lIns="91425" tIns="45700" rIns="91425" bIns="45700" anchor="t" anchorCtr="0">
            <a:normAutofit/>
          </a:bodyPr>
          <a:lstStyle/>
          <a:p>
            <a:pPr marL="342900" lvl="0" indent="-342900" algn="l" rtl="0">
              <a:spcBef>
                <a:spcPts val="0"/>
              </a:spcBef>
              <a:spcAft>
                <a:spcPts val="0"/>
              </a:spcAft>
              <a:buSzPts val="1600"/>
              <a:buChar char="►"/>
            </a:pPr>
            <a:r>
              <a:rPr lang="en-US" sz="2000" b="1"/>
              <a:t>Natural consequences </a:t>
            </a:r>
            <a:r>
              <a:rPr lang="en-US" sz="2000"/>
              <a:t>and examples</a:t>
            </a:r>
            <a:endParaRPr/>
          </a:p>
          <a:p>
            <a:pPr marL="0" lvl="0" indent="0" algn="l" rtl="0">
              <a:spcBef>
                <a:spcPts val="1000"/>
              </a:spcBef>
              <a:spcAft>
                <a:spcPts val="0"/>
              </a:spcAft>
              <a:buSzPts val="1600"/>
              <a:buNone/>
            </a:pPr>
            <a:br>
              <a:rPr lang="en-US" sz="2000"/>
            </a:br>
            <a:r>
              <a:rPr lang="en-US" sz="2000" b="1"/>
              <a:t>Restorative Practice/actions </a:t>
            </a:r>
            <a:r>
              <a:rPr lang="en-US" sz="2000"/>
              <a:t>- </a:t>
            </a:r>
            <a:endParaRPr/>
          </a:p>
          <a:p>
            <a:pPr marL="342900" lvl="0" indent="-342900" algn="l" rtl="0">
              <a:spcBef>
                <a:spcPts val="1000"/>
              </a:spcBef>
              <a:spcAft>
                <a:spcPts val="0"/>
              </a:spcAft>
              <a:buSzPts val="1600"/>
              <a:buChar char="►"/>
            </a:pPr>
            <a:r>
              <a:rPr lang="en-US" sz="2000"/>
              <a:t>What happened?  </a:t>
            </a:r>
            <a:endParaRPr/>
          </a:p>
          <a:p>
            <a:pPr marL="342900" lvl="0" indent="-342900" algn="l" rtl="0">
              <a:spcBef>
                <a:spcPts val="1000"/>
              </a:spcBef>
              <a:spcAft>
                <a:spcPts val="0"/>
              </a:spcAft>
              <a:buSzPts val="1600"/>
              <a:buChar char="►"/>
            </a:pPr>
            <a:r>
              <a:rPr lang="en-US" sz="2000"/>
              <a:t>What were you thinking and feeling at the time?  </a:t>
            </a:r>
            <a:endParaRPr/>
          </a:p>
          <a:p>
            <a:pPr marL="342900" lvl="0" indent="-342900" algn="l" rtl="0">
              <a:spcBef>
                <a:spcPts val="1000"/>
              </a:spcBef>
              <a:spcAft>
                <a:spcPts val="0"/>
              </a:spcAft>
              <a:buSzPts val="1600"/>
              <a:buChar char="►"/>
            </a:pPr>
            <a:r>
              <a:rPr lang="en-US" sz="2000"/>
              <a:t>What have you thought about it since?  </a:t>
            </a:r>
            <a:endParaRPr/>
          </a:p>
          <a:p>
            <a:pPr marL="342900" lvl="0" indent="-342900" algn="l" rtl="0">
              <a:spcBef>
                <a:spcPts val="1000"/>
              </a:spcBef>
              <a:spcAft>
                <a:spcPts val="0"/>
              </a:spcAft>
              <a:buSzPts val="1600"/>
              <a:buChar char="►"/>
            </a:pPr>
            <a:r>
              <a:rPr lang="en-US" sz="2000"/>
              <a:t>Who has been affected and in what way?  </a:t>
            </a:r>
            <a:endParaRPr/>
          </a:p>
          <a:p>
            <a:pPr marL="342900" lvl="0" indent="-342900" algn="l" rtl="0">
              <a:spcBef>
                <a:spcPts val="1000"/>
              </a:spcBef>
              <a:spcAft>
                <a:spcPts val="0"/>
              </a:spcAft>
              <a:buSzPts val="1600"/>
              <a:buChar char="►"/>
            </a:pPr>
            <a:r>
              <a:rPr lang="en-US" sz="2000"/>
              <a:t>How could things have been done differently?  </a:t>
            </a:r>
            <a:endParaRPr/>
          </a:p>
          <a:p>
            <a:pPr marL="342900" lvl="0" indent="-342900" algn="l" rtl="0">
              <a:spcBef>
                <a:spcPts val="1000"/>
              </a:spcBef>
              <a:spcAft>
                <a:spcPts val="0"/>
              </a:spcAft>
              <a:buSzPts val="1600"/>
              <a:buChar char="►"/>
            </a:pPr>
            <a:r>
              <a:rPr lang="en-US" sz="2000"/>
              <a:t>What do you think needs to happen to make things right?</a:t>
            </a:r>
            <a:endParaRPr/>
          </a:p>
          <a:p>
            <a:pPr marL="342900" lvl="0" indent="-241300" algn="l" rtl="0">
              <a:spcBef>
                <a:spcPts val="1000"/>
              </a:spcBef>
              <a:spcAft>
                <a:spcPts val="0"/>
              </a:spcAft>
              <a:buSzPts val="1600"/>
              <a:buNone/>
            </a:pPr>
            <a:endParaRPr sz="2000"/>
          </a:p>
          <a:p>
            <a:pPr marL="342900" lvl="0" indent="-241300" algn="l" rtl="0">
              <a:spcBef>
                <a:spcPts val="1000"/>
              </a:spcBef>
              <a:spcAft>
                <a:spcPts val="0"/>
              </a:spcAft>
              <a:buSzPts val="1600"/>
              <a:buNone/>
            </a:pPr>
            <a:endParaRPr sz="2000"/>
          </a:p>
          <a:p>
            <a:pPr marL="342900" lvl="0" indent="-251459" algn="l" rtl="0">
              <a:spcBef>
                <a:spcPts val="1000"/>
              </a:spcBef>
              <a:spcAft>
                <a:spcPts val="0"/>
              </a:spcAft>
              <a:buSzPts val="1440"/>
              <a:buNone/>
            </a:pP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sp>
        <p:nvSpPr>
          <p:cNvPr id="208" name="Google Shape;208;p10"/>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accent1"/>
              </a:buClr>
              <a:buSzPts val="3600"/>
              <a:buFont typeface="Trebuchet MS"/>
              <a:buNone/>
            </a:pPr>
            <a:r>
              <a:rPr lang="en-US" b="1"/>
              <a:t>Responding to positive behaviours</a:t>
            </a:r>
            <a:endParaRPr/>
          </a:p>
        </p:txBody>
      </p:sp>
      <p:sp>
        <p:nvSpPr>
          <p:cNvPr id="209" name="Google Shape;209;p10"/>
          <p:cNvSpPr txBox="1">
            <a:spLocks noGrp="1"/>
          </p:cNvSpPr>
          <p:nvPr>
            <p:ph type="body" idx="1"/>
          </p:nvPr>
        </p:nvSpPr>
        <p:spPr>
          <a:xfrm>
            <a:off x="677334" y="2160589"/>
            <a:ext cx="8596668" cy="3880773"/>
          </a:xfrm>
          <a:prstGeom prst="rect">
            <a:avLst/>
          </a:prstGeom>
          <a:noFill/>
          <a:ln>
            <a:noFill/>
          </a:ln>
        </p:spPr>
        <p:txBody>
          <a:bodyPr spcFirstLastPara="1" wrap="square" lIns="91425" tIns="45700" rIns="91425" bIns="45700" anchor="t" anchorCtr="0">
            <a:normAutofit/>
          </a:bodyPr>
          <a:lstStyle/>
          <a:p>
            <a:pPr marL="342900" lvl="0" indent="-342900" algn="l" rtl="0">
              <a:spcBef>
                <a:spcPts val="0"/>
              </a:spcBef>
              <a:spcAft>
                <a:spcPts val="0"/>
              </a:spcAft>
              <a:buSzPts val="2560"/>
              <a:buChar char="►"/>
            </a:pPr>
            <a:r>
              <a:rPr lang="en-US" sz="3200"/>
              <a:t>Positive behaviour may be rewarded using methods such as: </a:t>
            </a:r>
            <a:endParaRPr/>
          </a:p>
          <a:p>
            <a:pPr marL="342900" lvl="0" indent="-342900" algn="l" rtl="0">
              <a:spcBef>
                <a:spcPts val="1000"/>
              </a:spcBef>
              <a:spcAft>
                <a:spcPts val="0"/>
              </a:spcAft>
              <a:buSzPts val="2560"/>
              <a:buChar char="►"/>
            </a:pPr>
            <a:r>
              <a:rPr lang="en-US" sz="3200"/>
              <a:t>Verbal and written praise</a:t>
            </a:r>
            <a:endParaRPr/>
          </a:p>
          <a:p>
            <a:pPr marL="342900" lvl="0" indent="-342900" algn="l" rtl="0">
              <a:spcBef>
                <a:spcPts val="1000"/>
              </a:spcBef>
              <a:spcAft>
                <a:spcPts val="0"/>
              </a:spcAft>
              <a:buSzPts val="2560"/>
              <a:buChar char="►"/>
            </a:pPr>
            <a:r>
              <a:rPr lang="en-US" sz="3200"/>
              <a:t>Team points</a:t>
            </a:r>
            <a:endParaRPr/>
          </a:p>
          <a:p>
            <a:pPr marL="342900" lvl="0" indent="-342900" algn="l" rtl="0">
              <a:spcBef>
                <a:spcPts val="1000"/>
              </a:spcBef>
              <a:spcAft>
                <a:spcPts val="0"/>
              </a:spcAft>
              <a:buSzPts val="2560"/>
              <a:buChar char="►"/>
            </a:pPr>
            <a:r>
              <a:rPr lang="en-US" sz="3200"/>
              <a:t>Letters home or phone calls to parents</a:t>
            </a:r>
            <a:endParaRPr/>
          </a:p>
          <a:p>
            <a:pPr marL="342900" lvl="0" indent="-342900" algn="l" rtl="0">
              <a:spcBef>
                <a:spcPts val="1000"/>
              </a:spcBef>
              <a:spcAft>
                <a:spcPts val="0"/>
              </a:spcAft>
              <a:buSzPts val="2560"/>
              <a:buChar char="►"/>
            </a:pPr>
            <a:r>
              <a:rPr lang="en-US" sz="3200"/>
              <a:t>Certificates, Dojo and stickers</a:t>
            </a:r>
            <a:endParaRPr/>
          </a:p>
          <a:p>
            <a:pPr marL="342900" lvl="0" indent="-251459" algn="l" rtl="0">
              <a:spcBef>
                <a:spcPts val="1000"/>
              </a:spcBef>
              <a:spcAft>
                <a:spcPts val="0"/>
              </a:spcAft>
              <a:buSzPts val="1440"/>
              <a:buNone/>
            </a:pP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4" name="Google Shape;214;g30279dde666_0_0"/>
          <p:cNvSpPr txBox="1">
            <a:spLocks noGrp="1"/>
          </p:cNvSpPr>
          <p:nvPr>
            <p:ph type="title"/>
          </p:nvPr>
        </p:nvSpPr>
        <p:spPr>
          <a:xfrm>
            <a:off x="677334" y="609600"/>
            <a:ext cx="8596800" cy="1320900"/>
          </a:xfrm>
          <a:prstGeom prst="rect">
            <a:avLst/>
          </a:prstGeom>
        </p:spPr>
        <p:txBody>
          <a:bodyPr spcFirstLastPara="1" wrap="square" lIns="91425" tIns="45700" rIns="91425" bIns="45700" anchor="t" anchorCtr="0">
            <a:normAutofit/>
          </a:bodyPr>
          <a:lstStyle/>
          <a:p>
            <a:pPr marL="0" lvl="0" indent="0" algn="l" rtl="0">
              <a:spcBef>
                <a:spcPts val="0"/>
              </a:spcBef>
              <a:spcAft>
                <a:spcPts val="0"/>
              </a:spcAft>
              <a:buNone/>
            </a:pPr>
            <a:r>
              <a:rPr lang="en-US"/>
              <a:t>Zones at Home </a:t>
            </a:r>
            <a:endParaRPr/>
          </a:p>
        </p:txBody>
      </p:sp>
      <p:sp>
        <p:nvSpPr>
          <p:cNvPr id="215" name="Google Shape;215;g30279dde666_0_0"/>
          <p:cNvSpPr txBox="1">
            <a:spLocks noGrp="1"/>
          </p:cNvSpPr>
          <p:nvPr>
            <p:ph type="body" idx="1"/>
          </p:nvPr>
        </p:nvSpPr>
        <p:spPr>
          <a:xfrm>
            <a:off x="677325" y="1335752"/>
            <a:ext cx="8596800" cy="4705800"/>
          </a:xfrm>
          <a:prstGeom prst="rect">
            <a:avLst/>
          </a:prstGeom>
        </p:spPr>
        <p:txBody>
          <a:bodyPr spcFirstLastPara="1" wrap="square" lIns="91425" tIns="45700" rIns="91425" bIns="45700" anchor="t" anchorCtr="0">
            <a:normAutofit fontScale="62500" lnSpcReduction="20000"/>
          </a:bodyPr>
          <a:lstStyle/>
          <a:p>
            <a:pPr marL="0" lvl="0" indent="0" algn="l" rtl="0">
              <a:lnSpc>
                <a:spcPct val="115000"/>
              </a:lnSpc>
              <a:spcBef>
                <a:spcPts val="1200"/>
              </a:spcBef>
              <a:spcAft>
                <a:spcPts val="0"/>
              </a:spcAft>
              <a:buClr>
                <a:schemeClr val="dk1"/>
              </a:buClr>
              <a:buSzPct val="37408"/>
              <a:buFont typeface="Arial"/>
              <a:buNone/>
            </a:pPr>
            <a:r>
              <a:rPr lang="en-US" sz="2940" b="1">
                <a:solidFill>
                  <a:schemeClr val="dk1"/>
                </a:solidFill>
                <a:latin typeface="Arial"/>
                <a:ea typeface="Arial"/>
                <a:cs typeface="Arial"/>
                <a:sym typeface="Arial"/>
              </a:rPr>
              <a:t>Before using Zones of Regulation at home:</a:t>
            </a:r>
            <a:endParaRPr sz="2940" b="1">
              <a:solidFill>
                <a:schemeClr val="dk1"/>
              </a:solidFill>
              <a:latin typeface="Arial"/>
              <a:ea typeface="Arial"/>
              <a:cs typeface="Arial"/>
              <a:sym typeface="Arial"/>
            </a:endParaRPr>
          </a:p>
          <a:p>
            <a:pPr marL="457200" lvl="0" indent="-345301" algn="l" rtl="0">
              <a:lnSpc>
                <a:spcPct val="115000"/>
              </a:lnSpc>
              <a:spcBef>
                <a:spcPts val="1200"/>
              </a:spcBef>
              <a:spcAft>
                <a:spcPts val="0"/>
              </a:spcAft>
              <a:buClr>
                <a:schemeClr val="dk1"/>
              </a:buClr>
              <a:buSzPct val="100000"/>
              <a:buFont typeface="Arial"/>
              <a:buChar char="●"/>
            </a:pPr>
            <a:r>
              <a:rPr lang="en-US" sz="2940">
                <a:solidFill>
                  <a:schemeClr val="dk1"/>
                </a:solidFill>
                <a:latin typeface="Arial"/>
                <a:ea typeface="Arial"/>
                <a:cs typeface="Arial"/>
                <a:sym typeface="Arial"/>
              </a:rPr>
              <a:t>Know yourself and how you react in difficult situations before dealing with your child’s behaviours.</a:t>
            </a:r>
            <a:endParaRPr sz="2940">
              <a:solidFill>
                <a:schemeClr val="dk1"/>
              </a:solidFill>
              <a:latin typeface="Arial"/>
              <a:ea typeface="Arial"/>
              <a:cs typeface="Arial"/>
              <a:sym typeface="Arial"/>
            </a:endParaRPr>
          </a:p>
          <a:p>
            <a:pPr marL="457200" lvl="0" indent="-345301" algn="l" rtl="0">
              <a:lnSpc>
                <a:spcPct val="115000"/>
              </a:lnSpc>
              <a:spcBef>
                <a:spcPts val="0"/>
              </a:spcBef>
              <a:spcAft>
                <a:spcPts val="0"/>
              </a:spcAft>
              <a:buClr>
                <a:schemeClr val="dk1"/>
              </a:buClr>
              <a:buSzPct val="100000"/>
              <a:buFont typeface="Arial"/>
              <a:buChar char="●"/>
            </a:pPr>
            <a:r>
              <a:rPr lang="en-US" sz="2940">
                <a:solidFill>
                  <a:schemeClr val="dk1"/>
                </a:solidFill>
                <a:latin typeface="Arial"/>
                <a:ea typeface="Arial"/>
                <a:cs typeface="Arial"/>
                <a:sym typeface="Arial"/>
              </a:rPr>
              <a:t>Identify your child’s triggers. </a:t>
            </a:r>
            <a:endParaRPr sz="2940">
              <a:solidFill>
                <a:schemeClr val="dk1"/>
              </a:solidFill>
              <a:latin typeface="Arial"/>
              <a:ea typeface="Arial"/>
              <a:cs typeface="Arial"/>
              <a:sym typeface="Arial"/>
            </a:endParaRPr>
          </a:p>
          <a:p>
            <a:pPr marL="457200" lvl="0" indent="-345301" algn="l" rtl="0">
              <a:lnSpc>
                <a:spcPct val="115000"/>
              </a:lnSpc>
              <a:spcBef>
                <a:spcPts val="0"/>
              </a:spcBef>
              <a:spcAft>
                <a:spcPts val="0"/>
              </a:spcAft>
              <a:buClr>
                <a:schemeClr val="dk1"/>
              </a:buClr>
              <a:buSzPct val="100000"/>
              <a:buFont typeface="Arial"/>
              <a:buChar char="●"/>
            </a:pPr>
            <a:r>
              <a:rPr lang="en-US" sz="2940">
                <a:solidFill>
                  <a:schemeClr val="dk1"/>
                </a:solidFill>
                <a:latin typeface="Arial"/>
                <a:ea typeface="Arial"/>
                <a:cs typeface="Arial"/>
                <a:sym typeface="Arial"/>
              </a:rPr>
              <a:t>Have clear boundaries/routines and always follow through. </a:t>
            </a:r>
            <a:endParaRPr sz="2940">
              <a:solidFill>
                <a:schemeClr val="dk1"/>
              </a:solidFill>
              <a:latin typeface="Arial"/>
              <a:ea typeface="Arial"/>
              <a:cs typeface="Arial"/>
              <a:sym typeface="Arial"/>
            </a:endParaRPr>
          </a:p>
          <a:p>
            <a:pPr marL="457200" lvl="0" indent="-345301" algn="l" rtl="0">
              <a:lnSpc>
                <a:spcPct val="115000"/>
              </a:lnSpc>
              <a:spcBef>
                <a:spcPts val="0"/>
              </a:spcBef>
              <a:spcAft>
                <a:spcPts val="0"/>
              </a:spcAft>
              <a:buClr>
                <a:schemeClr val="dk1"/>
              </a:buClr>
              <a:buSzPct val="100000"/>
              <a:buFont typeface="Arial"/>
              <a:buChar char="●"/>
            </a:pPr>
            <a:r>
              <a:rPr lang="en-US" sz="2940">
                <a:solidFill>
                  <a:schemeClr val="dk1"/>
                </a:solidFill>
                <a:latin typeface="Arial"/>
                <a:ea typeface="Arial"/>
                <a:cs typeface="Arial"/>
                <a:sym typeface="Arial"/>
              </a:rPr>
              <a:t>Talk through the zones with your child and discuss:</a:t>
            </a:r>
            <a:endParaRPr sz="2940">
              <a:solidFill>
                <a:schemeClr val="dk1"/>
              </a:solidFill>
              <a:latin typeface="Arial"/>
              <a:ea typeface="Arial"/>
              <a:cs typeface="Arial"/>
              <a:sym typeface="Arial"/>
            </a:endParaRPr>
          </a:p>
          <a:p>
            <a:pPr marL="457200" lvl="0" indent="-345301" algn="l" rtl="0">
              <a:lnSpc>
                <a:spcPct val="115000"/>
              </a:lnSpc>
              <a:spcBef>
                <a:spcPts val="0"/>
              </a:spcBef>
              <a:spcAft>
                <a:spcPts val="0"/>
              </a:spcAft>
              <a:buClr>
                <a:schemeClr val="dk1"/>
              </a:buClr>
              <a:buSzPct val="100000"/>
              <a:buFont typeface="Arial"/>
              <a:buChar char="●"/>
            </a:pPr>
            <a:r>
              <a:rPr lang="en-US" sz="2940">
                <a:solidFill>
                  <a:schemeClr val="dk1"/>
                </a:solidFill>
                <a:latin typeface="Arial"/>
                <a:ea typeface="Arial"/>
                <a:cs typeface="Arial"/>
                <a:sym typeface="Arial"/>
              </a:rPr>
              <a:t>What emotion they might feel in each zone e.g. in the yellow zone I may feel worried</a:t>
            </a:r>
            <a:endParaRPr sz="2940">
              <a:solidFill>
                <a:schemeClr val="dk1"/>
              </a:solidFill>
              <a:latin typeface="Arial"/>
              <a:ea typeface="Arial"/>
              <a:cs typeface="Arial"/>
              <a:sym typeface="Arial"/>
            </a:endParaRPr>
          </a:p>
          <a:p>
            <a:pPr marL="457200" lvl="0" indent="-345301" algn="l" rtl="0">
              <a:lnSpc>
                <a:spcPct val="115000"/>
              </a:lnSpc>
              <a:spcBef>
                <a:spcPts val="0"/>
              </a:spcBef>
              <a:spcAft>
                <a:spcPts val="0"/>
              </a:spcAft>
              <a:buClr>
                <a:schemeClr val="dk1"/>
              </a:buClr>
              <a:buSzPct val="100000"/>
              <a:buFont typeface="Arial"/>
              <a:buChar char="●"/>
            </a:pPr>
            <a:r>
              <a:rPr lang="en-US" sz="2940">
                <a:solidFill>
                  <a:schemeClr val="dk1"/>
                </a:solidFill>
                <a:latin typeface="Arial"/>
                <a:ea typeface="Arial"/>
                <a:cs typeface="Arial"/>
                <a:sym typeface="Arial"/>
              </a:rPr>
              <a:t>How they physically feel in each zone e.g. in yellow zone I may have butterflies in my stomach or have sweaty palms (if feeling anxious).</a:t>
            </a:r>
            <a:endParaRPr sz="2940">
              <a:solidFill>
                <a:schemeClr val="dk1"/>
              </a:solidFill>
              <a:latin typeface="Arial"/>
              <a:ea typeface="Arial"/>
              <a:cs typeface="Arial"/>
              <a:sym typeface="Arial"/>
            </a:endParaRPr>
          </a:p>
          <a:p>
            <a:pPr marL="457200" lvl="0" indent="-345301" algn="l" rtl="0">
              <a:lnSpc>
                <a:spcPct val="115000"/>
              </a:lnSpc>
              <a:spcBef>
                <a:spcPts val="0"/>
              </a:spcBef>
              <a:spcAft>
                <a:spcPts val="0"/>
              </a:spcAft>
              <a:buClr>
                <a:schemeClr val="dk1"/>
              </a:buClr>
              <a:buSzPct val="100000"/>
              <a:buFont typeface="Arial"/>
              <a:buChar char="●"/>
            </a:pPr>
            <a:r>
              <a:rPr lang="en-US" sz="2940">
                <a:solidFill>
                  <a:schemeClr val="dk1"/>
                </a:solidFill>
                <a:latin typeface="Arial"/>
                <a:ea typeface="Arial"/>
                <a:cs typeface="Arial"/>
                <a:sym typeface="Arial"/>
              </a:rPr>
              <a:t>What they might be doing in a particular zone e.g. in yellow zone would they might be pacing around, snapping at others, fidgeting?</a:t>
            </a:r>
            <a:endParaRPr sz="2940">
              <a:solidFill>
                <a:schemeClr val="dk1"/>
              </a:solidFill>
              <a:latin typeface="Arial"/>
              <a:ea typeface="Arial"/>
              <a:cs typeface="Arial"/>
              <a:sym typeface="Arial"/>
            </a:endParaRPr>
          </a:p>
          <a:p>
            <a:pPr marL="457200" lvl="0" indent="-345301" algn="l" rtl="0">
              <a:lnSpc>
                <a:spcPct val="115000"/>
              </a:lnSpc>
              <a:spcBef>
                <a:spcPts val="0"/>
              </a:spcBef>
              <a:spcAft>
                <a:spcPts val="0"/>
              </a:spcAft>
              <a:buClr>
                <a:schemeClr val="dk1"/>
              </a:buClr>
              <a:buSzPct val="100000"/>
              <a:buFont typeface="Arial"/>
              <a:buChar char="●"/>
            </a:pPr>
            <a:r>
              <a:rPr lang="en-US" sz="2940">
                <a:solidFill>
                  <a:schemeClr val="dk1"/>
                </a:solidFill>
                <a:latin typeface="Arial"/>
                <a:ea typeface="Arial"/>
                <a:cs typeface="Arial"/>
                <a:sym typeface="Arial"/>
              </a:rPr>
              <a:t>Create a list of strategies and tools with your child that help them feel calm or more alert </a:t>
            </a:r>
            <a:endParaRPr sz="2940">
              <a:solidFill>
                <a:schemeClr val="dk1"/>
              </a:solidFill>
              <a:latin typeface="Arial"/>
              <a:ea typeface="Arial"/>
              <a:cs typeface="Arial"/>
              <a:sym typeface="Arial"/>
            </a:endParaRPr>
          </a:p>
          <a:p>
            <a:pPr marL="457200" lvl="0" indent="0" algn="l" rtl="0">
              <a:lnSpc>
                <a:spcPct val="115000"/>
              </a:lnSpc>
              <a:spcBef>
                <a:spcPts val="1200"/>
              </a:spcBef>
              <a:spcAft>
                <a:spcPts val="0"/>
              </a:spcAft>
              <a:buNone/>
            </a:pPr>
            <a:endParaRPr sz="1100">
              <a:solidFill>
                <a:schemeClr val="dk1"/>
              </a:solidFill>
              <a:latin typeface="Arial"/>
              <a:ea typeface="Arial"/>
              <a:cs typeface="Arial"/>
              <a:sym typeface="Arial"/>
            </a:endParaRPr>
          </a:p>
          <a:p>
            <a:pPr marL="0" lvl="0" indent="0" algn="l" rtl="0">
              <a:spcBef>
                <a:spcPts val="1200"/>
              </a:spcBef>
              <a:spcAft>
                <a:spcPts val="0"/>
              </a:spcAft>
              <a:buNone/>
            </a:pP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sp>
        <p:nvSpPr>
          <p:cNvPr id="220" name="Google Shape;220;g30279dde666_0_7"/>
          <p:cNvSpPr txBox="1">
            <a:spLocks noGrp="1"/>
          </p:cNvSpPr>
          <p:nvPr>
            <p:ph type="body" idx="1"/>
          </p:nvPr>
        </p:nvSpPr>
        <p:spPr>
          <a:xfrm>
            <a:off x="677325" y="550480"/>
            <a:ext cx="8596800" cy="5490900"/>
          </a:xfrm>
          <a:prstGeom prst="rect">
            <a:avLst/>
          </a:prstGeom>
        </p:spPr>
        <p:txBody>
          <a:bodyPr spcFirstLastPara="1" wrap="square" lIns="91425" tIns="45700" rIns="91425" bIns="45700" anchor="t" anchorCtr="0">
            <a:normAutofit/>
          </a:bodyPr>
          <a:lstStyle/>
          <a:p>
            <a:pPr marL="0" lvl="0" indent="0" algn="l" rtl="0">
              <a:lnSpc>
                <a:spcPct val="115000"/>
              </a:lnSpc>
              <a:spcBef>
                <a:spcPts val="1200"/>
              </a:spcBef>
              <a:spcAft>
                <a:spcPts val="0"/>
              </a:spcAft>
              <a:buClr>
                <a:schemeClr val="dk1"/>
              </a:buClr>
              <a:buSzPts val="1100"/>
              <a:buFont typeface="Arial"/>
              <a:buNone/>
            </a:pPr>
            <a:r>
              <a:rPr lang="en-US" b="1">
                <a:solidFill>
                  <a:schemeClr val="dk1"/>
                </a:solidFill>
                <a:latin typeface="Arial"/>
                <a:ea typeface="Arial"/>
                <a:cs typeface="Arial"/>
                <a:sym typeface="Arial"/>
              </a:rPr>
              <a:t>How to support your child to regulate their emotions:</a:t>
            </a:r>
            <a:endParaRPr b="1">
              <a:solidFill>
                <a:schemeClr val="dk1"/>
              </a:solidFill>
              <a:latin typeface="Arial"/>
              <a:ea typeface="Arial"/>
              <a:cs typeface="Arial"/>
              <a:sym typeface="Arial"/>
            </a:endParaRPr>
          </a:p>
          <a:p>
            <a:pPr marL="457200" lvl="0" indent="-342900" algn="l" rtl="0">
              <a:lnSpc>
                <a:spcPct val="115000"/>
              </a:lnSpc>
              <a:spcBef>
                <a:spcPts val="1200"/>
              </a:spcBef>
              <a:spcAft>
                <a:spcPts val="0"/>
              </a:spcAft>
              <a:buClr>
                <a:schemeClr val="dk1"/>
              </a:buClr>
              <a:buSzPts val="1800"/>
              <a:buFont typeface="Arial"/>
              <a:buChar char="●"/>
            </a:pPr>
            <a:r>
              <a:rPr lang="en-US">
                <a:solidFill>
                  <a:schemeClr val="dk1"/>
                </a:solidFill>
                <a:latin typeface="Arial"/>
                <a:ea typeface="Arial"/>
                <a:cs typeface="Arial"/>
                <a:sym typeface="Arial"/>
              </a:rPr>
              <a:t>Help your child understand that it is ok to feel angry, be worried or scared but they do need to find ways to help themselves manage those uncomfortable feelings.</a:t>
            </a:r>
            <a:endParaRPr>
              <a:solidFill>
                <a:schemeClr val="dk1"/>
              </a:solidFill>
              <a:latin typeface="Arial"/>
              <a:ea typeface="Arial"/>
              <a:cs typeface="Arial"/>
              <a:sym typeface="Arial"/>
            </a:endParaRPr>
          </a:p>
          <a:p>
            <a:pPr marL="457200" lvl="0" indent="-342900" algn="l" rtl="0">
              <a:lnSpc>
                <a:spcPct val="115000"/>
              </a:lnSpc>
              <a:spcBef>
                <a:spcPts val="0"/>
              </a:spcBef>
              <a:spcAft>
                <a:spcPts val="0"/>
              </a:spcAft>
              <a:buClr>
                <a:schemeClr val="dk1"/>
              </a:buClr>
              <a:buSzPts val="1800"/>
              <a:buFont typeface="Arial"/>
              <a:buChar char="●"/>
            </a:pPr>
            <a:r>
              <a:rPr lang="en-US">
                <a:solidFill>
                  <a:schemeClr val="dk1"/>
                </a:solidFill>
                <a:latin typeface="Arial"/>
                <a:ea typeface="Arial"/>
                <a:cs typeface="Arial"/>
                <a:sym typeface="Arial"/>
              </a:rPr>
              <a:t>Do not deal with an angry or upset child when you are not yet calm yourself.</a:t>
            </a:r>
            <a:endParaRPr>
              <a:solidFill>
                <a:schemeClr val="dk1"/>
              </a:solidFill>
              <a:latin typeface="Arial"/>
              <a:ea typeface="Arial"/>
              <a:cs typeface="Arial"/>
              <a:sym typeface="Arial"/>
            </a:endParaRPr>
          </a:p>
          <a:p>
            <a:pPr marL="457200" lvl="0" indent="-342900" algn="l" rtl="0">
              <a:lnSpc>
                <a:spcPct val="115000"/>
              </a:lnSpc>
              <a:spcBef>
                <a:spcPts val="0"/>
              </a:spcBef>
              <a:spcAft>
                <a:spcPts val="0"/>
              </a:spcAft>
              <a:buClr>
                <a:schemeClr val="dk1"/>
              </a:buClr>
              <a:buSzPts val="1800"/>
              <a:buFont typeface="Arial"/>
              <a:buChar char="●"/>
            </a:pPr>
            <a:r>
              <a:rPr lang="en-US">
                <a:solidFill>
                  <a:schemeClr val="dk1"/>
                </a:solidFill>
                <a:latin typeface="Arial"/>
                <a:ea typeface="Arial"/>
                <a:cs typeface="Arial"/>
                <a:sym typeface="Arial"/>
              </a:rPr>
              <a:t>Support your child to regulate their feelings before you respond to their behaviour and discuss strategies for next time.</a:t>
            </a:r>
            <a:endParaRPr>
              <a:solidFill>
                <a:schemeClr val="dk1"/>
              </a:solidFill>
              <a:latin typeface="Arial"/>
              <a:ea typeface="Arial"/>
              <a:cs typeface="Arial"/>
              <a:sym typeface="Arial"/>
            </a:endParaRPr>
          </a:p>
          <a:p>
            <a:pPr marL="0" lvl="0" indent="0" algn="l" rtl="0">
              <a:lnSpc>
                <a:spcPct val="115000"/>
              </a:lnSpc>
              <a:spcBef>
                <a:spcPts val="1200"/>
              </a:spcBef>
              <a:spcAft>
                <a:spcPts val="0"/>
              </a:spcAft>
              <a:buClr>
                <a:schemeClr val="dk1"/>
              </a:buClr>
              <a:buSzPts val="1100"/>
              <a:buFont typeface="Arial"/>
              <a:buNone/>
            </a:pPr>
            <a:r>
              <a:rPr lang="en-US">
                <a:solidFill>
                  <a:schemeClr val="dk1"/>
                </a:solidFill>
                <a:latin typeface="Arial"/>
                <a:ea typeface="Arial"/>
                <a:cs typeface="Arial"/>
                <a:sym typeface="Arial"/>
              </a:rPr>
              <a:t>For example, if your child is angry and has hurt their sibling:</a:t>
            </a:r>
            <a:endParaRPr>
              <a:solidFill>
                <a:schemeClr val="dk1"/>
              </a:solidFill>
              <a:latin typeface="Arial"/>
              <a:ea typeface="Arial"/>
              <a:cs typeface="Arial"/>
              <a:sym typeface="Arial"/>
            </a:endParaRPr>
          </a:p>
          <a:p>
            <a:pPr marL="457200" lvl="0" indent="-342900" algn="l" rtl="0">
              <a:lnSpc>
                <a:spcPct val="115000"/>
              </a:lnSpc>
              <a:spcBef>
                <a:spcPts val="1200"/>
              </a:spcBef>
              <a:spcAft>
                <a:spcPts val="0"/>
              </a:spcAft>
              <a:buClr>
                <a:schemeClr val="dk1"/>
              </a:buClr>
              <a:buSzPts val="1800"/>
              <a:buFont typeface="Arial"/>
              <a:buAutoNum type="arabicPeriod"/>
            </a:pPr>
            <a:r>
              <a:rPr lang="en-US">
                <a:solidFill>
                  <a:schemeClr val="dk1"/>
                </a:solidFill>
                <a:latin typeface="Arial"/>
                <a:ea typeface="Arial"/>
                <a:cs typeface="Arial"/>
                <a:sym typeface="Arial"/>
              </a:rPr>
              <a:t>Empathise with them and validate what they are feeling.</a:t>
            </a:r>
            <a:endParaRPr>
              <a:solidFill>
                <a:schemeClr val="dk1"/>
              </a:solidFill>
              <a:latin typeface="Arial"/>
              <a:ea typeface="Arial"/>
              <a:cs typeface="Arial"/>
              <a:sym typeface="Arial"/>
            </a:endParaRPr>
          </a:p>
          <a:p>
            <a:pPr marL="457200" lvl="0" indent="-342900" algn="l" rtl="0">
              <a:lnSpc>
                <a:spcPct val="115000"/>
              </a:lnSpc>
              <a:spcBef>
                <a:spcPts val="0"/>
              </a:spcBef>
              <a:spcAft>
                <a:spcPts val="0"/>
              </a:spcAft>
              <a:buClr>
                <a:schemeClr val="dk1"/>
              </a:buClr>
              <a:buSzPts val="1800"/>
              <a:buFont typeface="Arial"/>
              <a:buAutoNum type="arabicPeriod"/>
            </a:pPr>
            <a:r>
              <a:rPr lang="en-US">
                <a:solidFill>
                  <a:schemeClr val="dk1"/>
                </a:solidFill>
                <a:latin typeface="Arial"/>
                <a:ea typeface="Arial"/>
                <a:cs typeface="Arial"/>
                <a:sym typeface="Arial"/>
              </a:rPr>
              <a:t>Help them calm down using a strategy.</a:t>
            </a:r>
            <a:endParaRPr>
              <a:solidFill>
                <a:schemeClr val="dk1"/>
              </a:solidFill>
              <a:latin typeface="Arial"/>
              <a:ea typeface="Arial"/>
              <a:cs typeface="Arial"/>
              <a:sym typeface="Arial"/>
            </a:endParaRPr>
          </a:p>
          <a:p>
            <a:pPr marL="457200" lvl="0" indent="-342900" algn="l" rtl="0">
              <a:lnSpc>
                <a:spcPct val="115000"/>
              </a:lnSpc>
              <a:spcBef>
                <a:spcPts val="0"/>
              </a:spcBef>
              <a:spcAft>
                <a:spcPts val="0"/>
              </a:spcAft>
              <a:buClr>
                <a:schemeClr val="dk1"/>
              </a:buClr>
              <a:buSzPts val="1800"/>
              <a:buFont typeface="Arial"/>
              <a:buAutoNum type="arabicPeriod"/>
            </a:pPr>
            <a:r>
              <a:rPr lang="en-US">
                <a:solidFill>
                  <a:schemeClr val="dk1"/>
                </a:solidFill>
                <a:latin typeface="Arial"/>
                <a:ea typeface="Arial"/>
                <a:cs typeface="Arial"/>
                <a:sym typeface="Arial"/>
              </a:rPr>
              <a:t>When they are out of the red zone, talking to them about their behaviour, give consequences if appropriate, and then identify what they should do next time they feel angry. </a:t>
            </a:r>
            <a:endParaRPr>
              <a:solidFill>
                <a:schemeClr val="dk1"/>
              </a:solidFill>
              <a:latin typeface="Arial"/>
              <a:ea typeface="Arial"/>
              <a:cs typeface="Arial"/>
              <a:sym typeface="Arial"/>
            </a:endParaRPr>
          </a:p>
          <a:p>
            <a:pPr marL="0" lvl="0" indent="0" algn="l" rtl="0">
              <a:spcBef>
                <a:spcPts val="1200"/>
              </a:spcBef>
              <a:spcAft>
                <a:spcPts val="0"/>
              </a:spcAft>
              <a:buNone/>
            </a:pP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Google Shape;225;g30279dde666_0_13"/>
          <p:cNvSpPr txBox="1">
            <a:spLocks noGrp="1"/>
          </p:cNvSpPr>
          <p:nvPr>
            <p:ph type="body" idx="1"/>
          </p:nvPr>
        </p:nvSpPr>
        <p:spPr>
          <a:xfrm>
            <a:off x="398125" y="201475"/>
            <a:ext cx="8942700" cy="6229800"/>
          </a:xfrm>
          <a:prstGeom prst="rect">
            <a:avLst/>
          </a:prstGeom>
        </p:spPr>
        <p:txBody>
          <a:bodyPr spcFirstLastPara="1" wrap="square" lIns="91425" tIns="45700" rIns="91425" bIns="45700" anchor="t" anchorCtr="0">
            <a:normAutofit fontScale="25000" lnSpcReduction="20000"/>
          </a:bodyPr>
          <a:lstStyle/>
          <a:p>
            <a:pPr marL="0" lvl="0" indent="0" algn="l" rtl="0">
              <a:lnSpc>
                <a:spcPct val="115000"/>
              </a:lnSpc>
              <a:spcBef>
                <a:spcPts val="1200"/>
              </a:spcBef>
              <a:spcAft>
                <a:spcPts val="0"/>
              </a:spcAft>
              <a:buClr>
                <a:schemeClr val="dk1"/>
              </a:buClr>
              <a:buSzPts val="275"/>
              <a:buFont typeface="Arial"/>
              <a:buNone/>
            </a:pPr>
            <a:r>
              <a:rPr lang="en-US" sz="6336" b="1">
                <a:solidFill>
                  <a:schemeClr val="dk1"/>
                </a:solidFill>
                <a:latin typeface="Arial"/>
                <a:ea typeface="Arial"/>
                <a:cs typeface="Arial"/>
                <a:sym typeface="Arial"/>
              </a:rPr>
              <a:t>Calming and Alerting Strategies</a:t>
            </a:r>
            <a:endParaRPr sz="6336">
              <a:solidFill>
                <a:schemeClr val="dk1"/>
              </a:solidFill>
              <a:latin typeface="Arial"/>
              <a:ea typeface="Arial"/>
              <a:cs typeface="Arial"/>
              <a:sym typeface="Arial"/>
            </a:endParaRPr>
          </a:p>
          <a:p>
            <a:pPr marL="0" lvl="0" indent="0" algn="l" rtl="0">
              <a:lnSpc>
                <a:spcPct val="115000"/>
              </a:lnSpc>
              <a:spcBef>
                <a:spcPts val="1200"/>
              </a:spcBef>
              <a:spcAft>
                <a:spcPts val="0"/>
              </a:spcAft>
              <a:buClr>
                <a:schemeClr val="dk1"/>
              </a:buClr>
              <a:buSzPts val="275"/>
              <a:buFont typeface="Arial"/>
              <a:buNone/>
            </a:pPr>
            <a:r>
              <a:rPr lang="en-US" sz="6336">
                <a:solidFill>
                  <a:schemeClr val="dk1"/>
                </a:solidFill>
                <a:latin typeface="Arial"/>
                <a:ea typeface="Arial"/>
                <a:cs typeface="Arial"/>
                <a:sym typeface="Arial"/>
              </a:rPr>
              <a:t>Here are some ideas of tools you could put in your child’s box:</a:t>
            </a:r>
            <a:endParaRPr sz="6336">
              <a:solidFill>
                <a:schemeClr val="dk1"/>
              </a:solidFill>
              <a:latin typeface="Arial"/>
              <a:ea typeface="Arial"/>
              <a:cs typeface="Arial"/>
              <a:sym typeface="Arial"/>
            </a:endParaRPr>
          </a:p>
          <a:p>
            <a:pPr marL="0" lvl="0" indent="0" algn="l" rtl="0">
              <a:lnSpc>
                <a:spcPct val="115000"/>
              </a:lnSpc>
              <a:spcBef>
                <a:spcPts val="1200"/>
              </a:spcBef>
              <a:spcAft>
                <a:spcPts val="0"/>
              </a:spcAft>
              <a:buClr>
                <a:schemeClr val="dk1"/>
              </a:buClr>
              <a:buSzPts val="275"/>
              <a:buFont typeface="Arial"/>
              <a:buNone/>
            </a:pPr>
            <a:r>
              <a:rPr lang="en-US" sz="6336">
                <a:solidFill>
                  <a:schemeClr val="dk1"/>
                </a:solidFill>
                <a:latin typeface="Arial"/>
                <a:ea typeface="Arial"/>
                <a:cs typeface="Arial"/>
                <a:sym typeface="Arial"/>
              </a:rPr>
              <a:t> </a:t>
            </a:r>
            <a:endParaRPr sz="6336">
              <a:solidFill>
                <a:schemeClr val="dk1"/>
              </a:solidFill>
              <a:latin typeface="Arial"/>
              <a:ea typeface="Arial"/>
              <a:cs typeface="Arial"/>
              <a:sym typeface="Arial"/>
            </a:endParaRPr>
          </a:p>
          <a:p>
            <a:pPr marL="546100" lvl="0" indent="-228600" algn="just" rtl="0">
              <a:lnSpc>
                <a:spcPct val="115000"/>
              </a:lnSpc>
              <a:spcBef>
                <a:spcPts val="1200"/>
              </a:spcBef>
              <a:spcAft>
                <a:spcPts val="0"/>
              </a:spcAft>
              <a:buClr>
                <a:schemeClr val="dk1"/>
              </a:buClr>
              <a:buSzPts val="275"/>
              <a:buFont typeface="Arial"/>
              <a:buNone/>
            </a:pPr>
            <a:r>
              <a:rPr lang="en-US" sz="6336">
                <a:solidFill>
                  <a:schemeClr val="dk1"/>
                </a:solidFill>
                <a:latin typeface="Arial"/>
                <a:ea typeface="Arial"/>
                <a:cs typeface="Arial"/>
                <a:sym typeface="Arial"/>
              </a:rPr>
              <a:t>·</a:t>
            </a:r>
            <a:r>
              <a:rPr lang="en-US" sz="6336">
                <a:solidFill>
                  <a:schemeClr val="dk1"/>
                </a:solidFill>
                <a:latin typeface="Times New Roman"/>
                <a:ea typeface="Times New Roman"/>
                <a:cs typeface="Times New Roman"/>
                <a:sym typeface="Times New Roman"/>
              </a:rPr>
              <a:t>        </a:t>
            </a:r>
            <a:r>
              <a:rPr lang="en-US" sz="6336">
                <a:solidFill>
                  <a:schemeClr val="dk1"/>
                </a:solidFill>
                <a:latin typeface="Arial"/>
                <a:ea typeface="Arial"/>
                <a:cs typeface="Arial"/>
                <a:sym typeface="Arial"/>
              </a:rPr>
              <a:t>Picture cards of sensory break activities e.g. stretching, star jumps (see example from twinkl).</a:t>
            </a:r>
            <a:endParaRPr sz="6336">
              <a:solidFill>
                <a:schemeClr val="dk1"/>
              </a:solidFill>
              <a:latin typeface="Arial"/>
              <a:ea typeface="Arial"/>
              <a:cs typeface="Arial"/>
              <a:sym typeface="Arial"/>
            </a:endParaRPr>
          </a:p>
          <a:p>
            <a:pPr marL="546100" lvl="0" indent="-228600" algn="just" rtl="0">
              <a:lnSpc>
                <a:spcPct val="115000"/>
              </a:lnSpc>
              <a:spcBef>
                <a:spcPts val="1200"/>
              </a:spcBef>
              <a:spcAft>
                <a:spcPts val="0"/>
              </a:spcAft>
              <a:buClr>
                <a:schemeClr val="dk1"/>
              </a:buClr>
              <a:buSzPts val="275"/>
              <a:buFont typeface="Arial"/>
              <a:buNone/>
            </a:pPr>
            <a:r>
              <a:rPr lang="en-US" sz="6336">
                <a:solidFill>
                  <a:schemeClr val="dk1"/>
                </a:solidFill>
                <a:latin typeface="Arial"/>
                <a:ea typeface="Arial"/>
                <a:cs typeface="Arial"/>
                <a:sym typeface="Arial"/>
              </a:rPr>
              <a:t>·</a:t>
            </a:r>
            <a:r>
              <a:rPr lang="en-US" sz="6336">
                <a:solidFill>
                  <a:schemeClr val="dk1"/>
                </a:solidFill>
                <a:latin typeface="Times New Roman"/>
                <a:ea typeface="Times New Roman"/>
                <a:cs typeface="Times New Roman"/>
                <a:sym typeface="Times New Roman"/>
              </a:rPr>
              <a:t>        </a:t>
            </a:r>
            <a:r>
              <a:rPr lang="en-US" sz="6336">
                <a:solidFill>
                  <a:schemeClr val="dk1"/>
                </a:solidFill>
                <a:latin typeface="Arial"/>
                <a:ea typeface="Arial"/>
                <a:cs typeface="Arial"/>
                <a:sym typeface="Arial"/>
              </a:rPr>
              <a:t>Self-Soothing Objects that help to calm you through your senses: </a:t>
            </a:r>
            <a:endParaRPr sz="6336">
              <a:solidFill>
                <a:schemeClr val="dk1"/>
              </a:solidFill>
              <a:latin typeface="Arial"/>
              <a:ea typeface="Arial"/>
              <a:cs typeface="Arial"/>
              <a:sym typeface="Arial"/>
            </a:endParaRPr>
          </a:p>
          <a:p>
            <a:pPr marL="546100" lvl="0" indent="-228600" algn="just" rtl="0">
              <a:lnSpc>
                <a:spcPct val="115000"/>
              </a:lnSpc>
              <a:spcBef>
                <a:spcPts val="1200"/>
              </a:spcBef>
              <a:spcAft>
                <a:spcPts val="0"/>
              </a:spcAft>
              <a:buClr>
                <a:schemeClr val="dk1"/>
              </a:buClr>
              <a:buSzPts val="275"/>
              <a:buFont typeface="Arial"/>
              <a:buNone/>
            </a:pPr>
            <a:r>
              <a:rPr lang="en-US" sz="6336">
                <a:solidFill>
                  <a:schemeClr val="dk1"/>
                </a:solidFill>
                <a:latin typeface="Arial"/>
                <a:ea typeface="Arial"/>
                <a:cs typeface="Arial"/>
                <a:sym typeface="Arial"/>
              </a:rPr>
              <a:t>·</a:t>
            </a:r>
            <a:r>
              <a:rPr lang="en-US" sz="6336">
                <a:solidFill>
                  <a:schemeClr val="dk1"/>
                </a:solidFill>
                <a:latin typeface="Times New Roman"/>
                <a:ea typeface="Times New Roman"/>
                <a:cs typeface="Times New Roman"/>
                <a:sym typeface="Times New Roman"/>
              </a:rPr>
              <a:t>        </a:t>
            </a:r>
            <a:r>
              <a:rPr lang="en-US" sz="6336">
                <a:solidFill>
                  <a:schemeClr val="dk1"/>
                </a:solidFill>
                <a:latin typeface="Arial"/>
                <a:ea typeface="Arial"/>
                <a:cs typeface="Arial"/>
                <a:sym typeface="Arial"/>
              </a:rPr>
              <a:t>Something to touch – e.g. stuffed animal, stress ball </a:t>
            </a:r>
            <a:endParaRPr sz="6336">
              <a:solidFill>
                <a:schemeClr val="dk1"/>
              </a:solidFill>
              <a:latin typeface="Arial"/>
              <a:ea typeface="Arial"/>
              <a:cs typeface="Arial"/>
              <a:sym typeface="Arial"/>
            </a:endParaRPr>
          </a:p>
          <a:p>
            <a:pPr marL="546100" lvl="0" indent="-228600" algn="just" rtl="0">
              <a:lnSpc>
                <a:spcPct val="115000"/>
              </a:lnSpc>
              <a:spcBef>
                <a:spcPts val="1200"/>
              </a:spcBef>
              <a:spcAft>
                <a:spcPts val="0"/>
              </a:spcAft>
              <a:buClr>
                <a:schemeClr val="dk1"/>
              </a:buClr>
              <a:buSzPts val="275"/>
              <a:buFont typeface="Arial"/>
              <a:buNone/>
            </a:pPr>
            <a:r>
              <a:rPr lang="en-US" sz="6336">
                <a:solidFill>
                  <a:schemeClr val="dk1"/>
                </a:solidFill>
                <a:latin typeface="Arial"/>
                <a:ea typeface="Arial"/>
                <a:cs typeface="Arial"/>
                <a:sym typeface="Arial"/>
              </a:rPr>
              <a:t>·</a:t>
            </a:r>
            <a:r>
              <a:rPr lang="en-US" sz="6336">
                <a:solidFill>
                  <a:schemeClr val="dk1"/>
                </a:solidFill>
                <a:latin typeface="Times New Roman"/>
                <a:ea typeface="Times New Roman"/>
                <a:cs typeface="Times New Roman"/>
                <a:sym typeface="Times New Roman"/>
              </a:rPr>
              <a:t>        </a:t>
            </a:r>
            <a:r>
              <a:rPr lang="en-US" sz="6336">
                <a:solidFill>
                  <a:schemeClr val="dk1"/>
                </a:solidFill>
                <a:latin typeface="Arial"/>
                <a:ea typeface="Arial"/>
                <a:cs typeface="Arial"/>
                <a:sym typeface="Arial"/>
              </a:rPr>
              <a:t>Something to hear – e.g. instrument, musical box </a:t>
            </a:r>
            <a:endParaRPr sz="6336">
              <a:solidFill>
                <a:schemeClr val="dk1"/>
              </a:solidFill>
              <a:latin typeface="Arial"/>
              <a:ea typeface="Arial"/>
              <a:cs typeface="Arial"/>
              <a:sym typeface="Arial"/>
            </a:endParaRPr>
          </a:p>
          <a:p>
            <a:pPr marL="546100" lvl="0" indent="-228600" algn="just" rtl="0">
              <a:lnSpc>
                <a:spcPct val="115000"/>
              </a:lnSpc>
              <a:spcBef>
                <a:spcPts val="1200"/>
              </a:spcBef>
              <a:spcAft>
                <a:spcPts val="0"/>
              </a:spcAft>
              <a:buClr>
                <a:schemeClr val="dk1"/>
              </a:buClr>
              <a:buSzPts val="275"/>
              <a:buFont typeface="Arial"/>
              <a:buNone/>
            </a:pPr>
            <a:r>
              <a:rPr lang="en-US" sz="6336">
                <a:solidFill>
                  <a:schemeClr val="dk1"/>
                </a:solidFill>
                <a:latin typeface="Arial"/>
                <a:ea typeface="Arial"/>
                <a:cs typeface="Arial"/>
                <a:sym typeface="Arial"/>
              </a:rPr>
              <a:t>·</a:t>
            </a:r>
            <a:r>
              <a:rPr lang="en-US" sz="6336">
                <a:solidFill>
                  <a:schemeClr val="dk1"/>
                </a:solidFill>
                <a:latin typeface="Times New Roman"/>
                <a:ea typeface="Times New Roman"/>
                <a:cs typeface="Times New Roman"/>
                <a:sym typeface="Times New Roman"/>
              </a:rPr>
              <a:t>        </a:t>
            </a:r>
            <a:r>
              <a:rPr lang="en-US" sz="6336">
                <a:solidFill>
                  <a:schemeClr val="dk1"/>
                </a:solidFill>
                <a:latin typeface="Arial"/>
                <a:ea typeface="Arial"/>
                <a:cs typeface="Arial"/>
                <a:sym typeface="Arial"/>
              </a:rPr>
              <a:t>Something to see – e.g. photographs of special memories, snowglobe, sensory bottle (see example from twinkl) </a:t>
            </a:r>
            <a:endParaRPr sz="6336">
              <a:solidFill>
                <a:schemeClr val="dk1"/>
              </a:solidFill>
              <a:latin typeface="Arial"/>
              <a:ea typeface="Arial"/>
              <a:cs typeface="Arial"/>
              <a:sym typeface="Arial"/>
            </a:endParaRPr>
          </a:p>
          <a:p>
            <a:pPr marL="546100" lvl="0" indent="-228600" algn="just" rtl="0">
              <a:lnSpc>
                <a:spcPct val="115000"/>
              </a:lnSpc>
              <a:spcBef>
                <a:spcPts val="1200"/>
              </a:spcBef>
              <a:spcAft>
                <a:spcPts val="0"/>
              </a:spcAft>
              <a:buClr>
                <a:schemeClr val="dk1"/>
              </a:buClr>
              <a:buSzPts val="275"/>
              <a:buFont typeface="Arial"/>
              <a:buNone/>
            </a:pPr>
            <a:r>
              <a:rPr lang="en-US" sz="6336">
                <a:solidFill>
                  <a:schemeClr val="dk1"/>
                </a:solidFill>
                <a:latin typeface="Arial"/>
                <a:ea typeface="Arial"/>
                <a:cs typeface="Arial"/>
                <a:sym typeface="Arial"/>
              </a:rPr>
              <a:t>·</a:t>
            </a:r>
            <a:r>
              <a:rPr lang="en-US" sz="6336">
                <a:solidFill>
                  <a:schemeClr val="dk1"/>
                </a:solidFill>
                <a:latin typeface="Times New Roman"/>
                <a:ea typeface="Times New Roman"/>
                <a:cs typeface="Times New Roman"/>
                <a:sym typeface="Times New Roman"/>
              </a:rPr>
              <a:t>        </a:t>
            </a:r>
            <a:r>
              <a:rPr lang="en-US" sz="6336">
                <a:solidFill>
                  <a:schemeClr val="dk1"/>
                </a:solidFill>
                <a:latin typeface="Arial"/>
                <a:ea typeface="Arial"/>
                <a:cs typeface="Arial"/>
                <a:sym typeface="Arial"/>
              </a:rPr>
              <a:t>Something to smell – e.g. candles, perfume, lavender bag </a:t>
            </a:r>
            <a:endParaRPr sz="6336">
              <a:solidFill>
                <a:schemeClr val="dk1"/>
              </a:solidFill>
              <a:latin typeface="Arial"/>
              <a:ea typeface="Arial"/>
              <a:cs typeface="Arial"/>
              <a:sym typeface="Arial"/>
            </a:endParaRPr>
          </a:p>
          <a:p>
            <a:pPr marL="546100" lvl="0" indent="-228600" algn="just" rtl="0">
              <a:lnSpc>
                <a:spcPct val="115000"/>
              </a:lnSpc>
              <a:spcBef>
                <a:spcPts val="1200"/>
              </a:spcBef>
              <a:spcAft>
                <a:spcPts val="0"/>
              </a:spcAft>
              <a:buClr>
                <a:schemeClr val="dk1"/>
              </a:buClr>
              <a:buSzPts val="275"/>
              <a:buFont typeface="Arial"/>
              <a:buNone/>
            </a:pPr>
            <a:r>
              <a:rPr lang="en-US" sz="6336">
                <a:solidFill>
                  <a:schemeClr val="dk1"/>
                </a:solidFill>
                <a:latin typeface="Arial"/>
                <a:ea typeface="Arial"/>
                <a:cs typeface="Arial"/>
                <a:sym typeface="Arial"/>
              </a:rPr>
              <a:t>·</a:t>
            </a:r>
            <a:r>
              <a:rPr lang="en-US" sz="6336">
                <a:solidFill>
                  <a:schemeClr val="dk1"/>
                </a:solidFill>
                <a:latin typeface="Times New Roman"/>
                <a:ea typeface="Times New Roman"/>
                <a:cs typeface="Times New Roman"/>
                <a:sym typeface="Times New Roman"/>
              </a:rPr>
              <a:t>     </a:t>
            </a:r>
            <a:r>
              <a:rPr lang="en-US" sz="6336">
                <a:solidFill>
                  <a:schemeClr val="dk1"/>
                </a:solidFill>
                <a:latin typeface="Arial"/>
                <a:ea typeface="Arial"/>
                <a:cs typeface="Arial"/>
                <a:sym typeface="Arial"/>
              </a:rPr>
              <a:t>Distractions to take your mind off the problem for a while, e.g. puzzles, colouring pages, books, artwork, crafts, sewing, wordsearches, Sudoku.: </a:t>
            </a:r>
            <a:endParaRPr sz="6336">
              <a:solidFill>
                <a:schemeClr val="dk1"/>
              </a:solidFill>
              <a:latin typeface="Arial"/>
              <a:ea typeface="Arial"/>
              <a:cs typeface="Arial"/>
              <a:sym typeface="Arial"/>
            </a:endParaRPr>
          </a:p>
          <a:p>
            <a:pPr marL="546100" lvl="0" indent="-228600" algn="just" rtl="0">
              <a:lnSpc>
                <a:spcPct val="115000"/>
              </a:lnSpc>
              <a:spcBef>
                <a:spcPts val="1200"/>
              </a:spcBef>
              <a:spcAft>
                <a:spcPts val="0"/>
              </a:spcAft>
              <a:buClr>
                <a:schemeClr val="dk1"/>
              </a:buClr>
              <a:buSzPts val="275"/>
              <a:buFont typeface="Arial"/>
              <a:buNone/>
            </a:pPr>
            <a:r>
              <a:rPr lang="en-US" sz="6336">
                <a:solidFill>
                  <a:schemeClr val="dk1"/>
                </a:solidFill>
                <a:latin typeface="Arial"/>
                <a:ea typeface="Arial"/>
                <a:cs typeface="Arial"/>
                <a:sym typeface="Arial"/>
              </a:rPr>
              <a:t>·</a:t>
            </a:r>
            <a:r>
              <a:rPr lang="en-US" sz="6336">
                <a:solidFill>
                  <a:schemeClr val="dk1"/>
                </a:solidFill>
                <a:latin typeface="Times New Roman"/>
                <a:ea typeface="Times New Roman"/>
                <a:cs typeface="Times New Roman"/>
                <a:sym typeface="Times New Roman"/>
              </a:rPr>
              <a:t>        </a:t>
            </a:r>
            <a:r>
              <a:rPr lang="en-US" sz="6336">
                <a:solidFill>
                  <a:schemeClr val="dk1"/>
                </a:solidFill>
                <a:latin typeface="Arial"/>
                <a:ea typeface="Arial"/>
                <a:cs typeface="Arial"/>
                <a:sym typeface="Arial"/>
              </a:rPr>
              <a:t>affirmations and inspiration – e.g. looking at drawings or motivational statements </a:t>
            </a:r>
            <a:endParaRPr sz="6336">
              <a:solidFill>
                <a:schemeClr val="dk1"/>
              </a:solidFill>
              <a:latin typeface="Arial"/>
              <a:ea typeface="Arial"/>
              <a:cs typeface="Arial"/>
              <a:sym typeface="Arial"/>
            </a:endParaRPr>
          </a:p>
          <a:p>
            <a:pPr marL="546100" lvl="0" indent="-228600" algn="just" rtl="0">
              <a:lnSpc>
                <a:spcPct val="115000"/>
              </a:lnSpc>
              <a:spcBef>
                <a:spcPts val="1200"/>
              </a:spcBef>
              <a:spcAft>
                <a:spcPts val="0"/>
              </a:spcAft>
              <a:buClr>
                <a:schemeClr val="dk1"/>
              </a:buClr>
              <a:buSzPts val="275"/>
              <a:buFont typeface="Arial"/>
              <a:buNone/>
            </a:pPr>
            <a:r>
              <a:rPr lang="en-US" sz="6336">
                <a:solidFill>
                  <a:schemeClr val="dk1"/>
                </a:solidFill>
                <a:latin typeface="Arial"/>
                <a:ea typeface="Arial"/>
                <a:cs typeface="Arial"/>
                <a:sym typeface="Arial"/>
              </a:rPr>
              <a:t>·</a:t>
            </a:r>
            <a:r>
              <a:rPr lang="en-US" sz="6336">
                <a:solidFill>
                  <a:schemeClr val="dk1"/>
                </a:solidFill>
                <a:latin typeface="Times New Roman"/>
                <a:ea typeface="Times New Roman"/>
                <a:cs typeface="Times New Roman"/>
                <a:sym typeface="Times New Roman"/>
              </a:rPr>
              <a:t>        </a:t>
            </a:r>
            <a:r>
              <a:rPr lang="en-US" sz="6336">
                <a:solidFill>
                  <a:schemeClr val="dk1"/>
                </a:solidFill>
                <a:latin typeface="Arial"/>
                <a:ea typeface="Arial"/>
                <a:cs typeface="Arial"/>
                <a:sym typeface="Arial"/>
              </a:rPr>
              <a:t>something funny – e.g. funny movies, books </a:t>
            </a:r>
            <a:endParaRPr sz="6336">
              <a:solidFill>
                <a:schemeClr val="dk1"/>
              </a:solidFill>
              <a:latin typeface="Arial"/>
              <a:ea typeface="Arial"/>
              <a:cs typeface="Arial"/>
              <a:sym typeface="Arial"/>
            </a:endParaRPr>
          </a:p>
          <a:p>
            <a:pPr marL="546100" lvl="0" indent="-228600" algn="just" rtl="0">
              <a:lnSpc>
                <a:spcPct val="115000"/>
              </a:lnSpc>
              <a:spcBef>
                <a:spcPts val="1200"/>
              </a:spcBef>
              <a:spcAft>
                <a:spcPts val="0"/>
              </a:spcAft>
              <a:buClr>
                <a:schemeClr val="dk1"/>
              </a:buClr>
              <a:buSzPts val="275"/>
              <a:buFont typeface="Arial"/>
              <a:buNone/>
            </a:pPr>
            <a:r>
              <a:rPr lang="en-US" sz="6336">
                <a:solidFill>
                  <a:schemeClr val="dk1"/>
                </a:solidFill>
                <a:latin typeface="Arial"/>
                <a:ea typeface="Arial"/>
                <a:cs typeface="Arial"/>
                <a:sym typeface="Arial"/>
              </a:rPr>
              <a:t>·</a:t>
            </a:r>
            <a:r>
              <a:rPr lang="en-US" sz="6336">
                <a:solidFill>
                  <a:schemeClr val="dk1"/>
                </a:solidFill>
                <a:latin typeface="Times New Roman"/>
                <a:ea typeface="Times New Roman"/>
                <a:cs typeface="Times New Roman"/>
                <a:sym typeface="Times New Roman"/>
              </a:rPr>
              <a:t>        </a:t>
            </a:r>
            <a:r>
              <a:rPr lang="en-US" sz="6336">
                <a:solidFill>
                  <a:schemeClr val="dk1"/>
                </a:solidFill>
                <a:latin typeface="Arial"/>
                <a:ea typeface="Arial"/>
                <a:cs typeface="Arial"/>
                <a:sym typeface="Arial"/>
              </a:rPr>
              <a:t>Mindfulness – tools for helping keep yourself in the present moment, e.g. grounding objects (rock, paperweight), breathing exercise cards (see example from twinkl).</a:t>
            </a:r>
            <a:endParaRPr sz="6336">
              <a:solidFill>
                <a:schemeClr val="dk1"/>
              </a:solidFill>
              <a:latin typeface="Arial"/>
              <a:ea typeface="Arial"/>
              <a:cs typeface="Arial"/>
              <a:sym typeface="Arial"/>
            </a:endParaRPr>
          </a:p>
          <a:p>
            <a:pPr marL="0" lvl="0" indent="0" algn="l" rtl="0">
              <a:spcBef>
                <a:spcPts val="1200"/>
              </a:spcBef>
              <a:spcAft>
                <a:spcPts val="0"/>
              </a:spcAft>
              <a:buNone/>
            </a:pP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sp>
        <p:nvSpPr>
          <p:cNvPr id="230" name="Google Shape;230;p11"/>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accent1"/>
              </a:buClr>
              <a:buSzPts val="3600"/>
              <a:buFont typeface="Trebuchet MS"/>
              <a:buNone/>
            </a:pPr>
            <a:r>
              <a:rPr lang="en-US"/>
              <a:t>Any questions?</a:t>
            </a:r>
            <a:endParaRPr/>
          </a:p>
        </p:txBody>
      </p:sp>
      <p:sp>
        <p:nvSpPr>
          <p:cNvPr id="231" name="Google Shape;231;p11"/>
          <p:cNvSpPr txBox="1">
            <a:spLocks noGrp="1"/>
          </p:cNvSpPr>
          <p:nvPr>
            <p:ph type="body" idx="1"/>
          </p:nvPr>
        </p:nvSpPr>
        <p:spPr>
          <a:xfrm>
            <a:off x="677334" y="2160589"/>
            <a:ext cx="8596668" cy="3880773"/>
          </a:xfrm>
          <a:prstGeom prst="rect">
            <a:avLst/>
          </a:prstGeom>
          <a:noFill/>
          <a:ln>
            <a:noFill/>
          </a:ln>
        </p:spPr>
        <p:txBody>
          <a:bodyPr spcFirstLastPara="1" wrap="square" lIns="91425" tIns="45700" rIns="91425" bIns="45700" anchor="t" anchorCtr="0">
            <a:normAutofit/>
          </a:bodyPr>
          <a:lstStyle/>
          <a:p>
            <a:pPr marL="342900" lvl="0" indent="-251459" algn="l" rtl="0">
              <a:spcBef>
                <a:spcPts val="0"/>
              </a:spcBef>
              <a:spcAft>
                <a:spcPts val="0"/>
              </a:spcAft>
              <a:buSzPts val="1440"/>
              <a:buNone/>
            </a:pPr>
            <a:endParaRPr/>
          </a:p>
        </p:txBody>
      </p:sp>
    </p:spTree>
  </p:cSld>
  <p:clrMapOvr>
    <a:masterClrMapping/>
  </p:clrMapOvr>
</p:sld>
</file>

<file path=ppt/theme/theme1.xml><?xml version="1.0" encoding="utf-8"?>
<a:theme xmlns:a="http://schemas.openxmlformats.org/drawingml/2006/main" name="Facet">
  <a:themeElements>
    <a:clrScheme name="Facet">
      <a:dk1>
        <a:srgbClr val="000000"/>
      </a:dk1>
      <a:lt1>
        <a:srgbClr val="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1353</Words>
  <Application>Microsoft Office PowerPoint</Application>
  <PresentationFormat>Widescreen</PresentationFormat>
  <Paragraphs>94</Paragraphs>
  <Slides>14</Slides>
  <Notes>14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Noto Sans Symbols</vt:lpstr>
      <vt:lpstr>Times New Roman</vt:lpstr>
      <vt:lpstr>Trebuchet MS</vt:lpstr>
      <vt:lpstr>Facet</vt:lpstr>
      <vt:lpstr>Zones of Regulation</vt:lpstr>
      <vt:lpstr>What is ‘Zones of Regulation’?</vt:lpstr>
      <vt:lpstr>The four Zones of Regulation</vt:lpstr>
      <vt:lpstr>PowerPoint Presentation</vt:lpstr>
      <vt:lpstr>How are we going to support our pupils…</vt:lpstr>
      <vt:lpstr>Reliable Repeated Routines - (The 3 Rs of learning behaviours)</vt:lpstr>
      <vt:lpstr>Unexpected behaviours</vt:lpstr>
      <vt:lpstr>Regulation reports/informing parents</vt:lpstr>
      <vt:lpstr>Consequences for unexpected behaviour</vt:lpstr>
      <vt:lpstr>Responding to positive behaviours</vt:lpstr>
      <vt:lpstr>Zones at Home </vt:lpstr>
      <vt:lpstr>PowerPoint Presentation</vt:lpstr>
      <vt:lpstr>PowerPoint Presentation</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Zones of Regulation</dc:title>
  <dc:creator>Mrs Maudsley</dc:creator>
  <cp:lastModifiedBy>Darren Gates</cp:lastModifiedBy>
  <cp:revision>1</cp:revision>
  <dcterms:created xsi:type="dcterms:W3CDTF">2024-04-30T06:53:17Z</dcterms:created>
  <dcterms:modified xsi:type="dcterms:W3CDTF">2025-12-13T12:28:11Z</dcterms:modified>
</cp:coreProperties>
</file>