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sldIdLst>
    <p:sldId id="256" r:id="rId2"/>
    <p:sldId id="264" r:id="rId3"/>
    <p:sldId id="273" r:id="rId4"/>
    <p:sldId id="271" r:id="rId5"/>
    <p:sldId id="259" r:id="rId6"/>
    <p:sldId id="268" r:id="rId7"/>
    <p:sldId id="269" r:id="rId8"/>
    <p:sldId id="266" r:id="rId9"/>
    <p:sldId id="274" r:id="rId10"/>
    <p:sldId id="258" r:id="rId11"/>
    <p:sldId id="272" r:id="rId12"/>
    <p:sldId id="262" r:id="rId13"/>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4971" autoAdjust="0"/>
    <p:restoredTop sz="94660"/>
  </p:normalViewPr>
  <p:slideViewPr>
    <p:cSldViewPr snapToGrid="0">
      <p:cViewPr varScale="1">
        <p:scale>
          <a:sx n="86" d="100"/>
          <a:sy n="86" d="100"/>
        </p:scale>
        <p:origin x="562" y="72"/>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tableStyles" Target="tableStyles.xml"/><Relationship Id="rId2" Type="http://schemas.openxmlformats.org/officeDocument/2006/relationships/slide" Target="slides/slide1.xml"/><Relationship Id="rId16"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viewProps" Target="viewProps.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presProps" Target="presProps.xml"/></Relationships>
</file>

<file path=ppt/slideLayouts/_rels/slideLayout1.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5.pn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grpSp>
        <p:nvGrpSpPr>
          <p:cNvPr id="7" name="Group 6"/>
          <p:cNvGrpSpPr/>
          <p:nvPr/>
        </p:nvGrpSpPr>
        <p:grpSpPr>
          <a:xfrm>
            <a:off x="-16934" y="0"/>
            <a:ext cx="12231160" cy="6856214"/>
            <a:chOff x="-16934" y="0"/>
            <a:chExt cx="12231160" cy="6856214"/>
          </a:xfrm>
        </p:grpSpPr>
        <p:pic>
          <p:nvPicPr>
            <p:cNvPr id="16" name="Picture 15" descr="HD-PanelTitleR1.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26" name="Rectangle 25"/>
            <p:cNvSpPr/>
            <p:nvPr/>
          </p:nvSpPr>
          <p:spPr>
            <a:xfrm>
              <a:off x="2328332" y="1540931"/>
              <a:ext cx="7543802" cy="3835401"/>
            </a:xfrm>
            <a:prstGeom prst="rect">
              <a:avLst/>
            </a:prstGeom>
            <a:noFill/>
            <a:ln w="15875">
              <a:miter lim="800000"/>
            </a:ln>
          </p:spPr>
          <p:style>
            <a:lnRef idx="1">
              <a:schemeClr val="accent1"/>
            </a:lnRef>
            <a:fillRef idx="3">
              <a:schemeClr val="accent1"/>
            </a:fillRef>
            <a:effectRef idx="2">
              <a:schemeClr val="accent1"/>
            </a:effectRef>
            <a:fontRef idx="minor">
              <a:schemeClr val="lt1"/>
            </a:fontRef>
          </p:style>
          <p:txBody>
            <a:bodyPr/>
            <a:lstStyle/>
            <a:p>
              <a:endParaRPr lang="en-GB"/>
            </a:p>
          </p:txBody>
        </p:sp>
        <p:pic>
          <p:nvPicPr>
            <p:cNvPr id="17" name="Picture 16" descr="HDRibbonTitle-UniformTrim.png"/>
            <p:cNvPicPr>
              <a:picLocks noChangeAspect="1"/>
            </p:cNvPicPr>
            <p:nvPr/>
          </p:nvPicPr>
          <p:blipFill rotWithShape="1">
            <a:blip r:embed="rId3">
              <a:extLst>
                <a:ext uri="{28A0092B-C50C-407E-A947-70E740481C1C}">
                  <a14:useLocalDpi xmlns:a14="http://schemas.microsoft.com/office/drawing/2010/main" val="0"/>
                </a:ext>
              </a:extLst>
            </a:blip>
            <a:srcRect/>
            <a:stretch/>
          </p:blipFill>
          <p:spPr>
            <a:xfrm>
              <a:off x="-16934" y="3147609"/>
              <a:ext cx="2478024" cy="612648"/>
            </a:xfrm>
            <a:prstGeom prst="rect">
              <a:avLst/>
            </a:prstGeom>
          </p:spPr>
        </p:pic>
        <p:pic>
          <p:nvPicPr>
            <p:cNvPr id="20" name="Picture 19" descr="HDRibbonTitle-UniformTrim.png"/>
            <p:cNvPicPr>
              <a:picLocks noChangeAspect="1"/>
            </p:cNvPicPr>
            <p:nvPr/>
          </p:nvPicPr>
          <p:blipFill rotWithShape="1">
            <a:blip r:embed="rId3">
              <a:extLst>
                <a:ext uri="{28A0092B-C50C-407E-A947-70E740481C1C}">
                  <a14:useLocalDpi xmlns:a14="http://schemas.microsoft.com/office/drawing/2010/main" val="0"/>
                </a:ext>
              </a:extLst>
            </a:blip>
            <a:srcRect/>
            <a:stretch/>
          </p:blipFill>
          <p:spPr>
            <a:xfrm>
              <a:off x="9736202" y="3147609"/>
              <a:ext cx="2478024" cy="612648"/>
            </a:xfrm>
            <a:prstGeom prst="rect">
              <a:avLst/>
            </a:prstGeom>
          </p:spPr>
        </p:pic>
      </p:grpSp>
      <p:sp>
        <p:nvSpPr>
          <p:cNvPr id="2" name="Title 1"/>
          <p:cNvSpPr>
            <a:spLocks noGrp="1"/>
          </p:cNvSpPr>
          <p:nvPr>
            <p:ph type="ctrTitle"/>
          </p:nvPr>
        </p:nvSpPr>
        <p:spPr>
          <a:xfrm>
            <a:off x="2692398" y="1871131"/>
            <a:ext cx="6815669" cy="1515533"/>
          </a:xfrm>
        </p:spPr>
        <p:txBody>
          <a:bodyPr anchor="b">
            <a:noAutofit/>
          </a:bodyPr>
          <a:lstStyle>
            <a:lvl1pPr algn="ctr">
              <a:defRPr sz="5400">
                <a:effectLst/>
              </a:defRPr>
            </a:lvl1pPr>
          </a:lstStyle>
          <a:p>
            <a:r>
              <a:rPr lang="en-US"/>
              <a:t>Click to edit Master title style</a:t>
            </a:r>
            <a:endParaRPr lang="en-US" dirty="0"/>
          </a:p>
        </p:txBody>
      </p:sp>
      <p:sp>
        <p:nvSpPr>
          <p:cNvPr id="3" name="Subtitle 2"/>
          <p:cNvSpPr>
            <a:spLocks noGrp="1"/>
          </p:cNvSpPr>
          <p:nvPr>
            <p:ph type="subTitle" idx="1"/>
          </p:nvPr>
        </p:nvSpPr>
        <p:spPr>
          <a:xfrm>
            <a:off x="2692398" y="3657597"/>
            <a:ext cx="6815669" cy="1320802"/>
          </a:xfrm>
        </p:spPr>
        <p:txBody>
          <a:bodyPr anchor="t">
            <a:normAutofit/>
          </a:bodyPr>
          <a:lstStyle>
            <a:lvl1pPr marL="0" indent="0" algn="ctr">
              <a:buNone/>
              <a:defRPr sz="2100">
                <a:solidFill>
                  <a:schemeClr val="tx1"/>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US" dirty="0"/>
          </a:p>
        </p:txBody>
      </p:sp>
      <p:sp>
        <p:nvSpPr>
          <p:cNvPr id="4" name="Date Placeholder 3"/>
          <p:cNvSpPr>
            <a:spLocks noGrp="1"/>
          </p:cNvSpPr>
          <p:nvPr>
            <p:ph type="dt" sz="half" idx="10"/>
          </p:nvPr>
        </p:nvSpPr>
        <p:spPr>
          <a:xfrm>
            <a:off x="7983232" y="5037663"/>
            <a:ext cx="897467" cy="279400"/>
          </a:xfrm>
        </p:spPr>
        <p:txBody>
          <a:bodyPr/>
          <a:lstStyle/>
          <a:p>
            <a:fld id="{C89193B9-42F7-4860-A50B-0CD7EAA06258}" type="datetimeFigureOut">
              <a:rPr lang="en-GB" smtClean="0"/>
              <a:t>15/09/2026</a:t>
            </a:fld>
            <a:endParaRPr lang="en-GB"/>
          </a:p>
        </p:txBody>
      </p:sp>
      <p:sp>
        <p:nvSpPr>
          <p:cNvPr id="5" name="Footer Placeholder 4"/>
          <p:cNvSpPr>
            <a:spLocks noGrp="1"/>
          </p:cNvSpPr>
          <p:nvPr>
            <p:ph type="ftr" sz="quarter" idx="11"/>
          </p:nvPr>
        </p:nvSpPr>
        <p:spPr>
          <a:xfrm>
            <a:off x="2692397" y="5037663"/>
            <a:ext cx="5214635" cy="279400"/>
          </a:xfrm>
        </p:spPr>
        <p:txBody>
          <a:bodyPr/>
          <a:lstStyle/>
          <a:p>
            <a:endParaRPr lang="en-GB"/>
          </a:p>
        </p:txBody>
      </p:sp>
      <p:sp>
        <p:nvSpPr>
          <p:cNvPr id="6" name="Slide Number Placeholder 5"/>
          <p:cNvSpPr>
            <a:spLocks noGrp="1"/>
          </p:cNvSpPr>
          <p:nvPr>
            <p:ph type="sldNum" sz="quarter" idx="12"/>
          </p:nvPr>
        </p:nvSpPr>
        <p:spPr>
          <a:xfrm>
            <a:off x="8956900" y="5037663"/>
            <a:ext cx="551167" cy="279400"/>
          </a:xfrm>
        </p:spPr>
        <p:txBody>
          <a:bodyPr/>
          <a:lstStyle/>
          <a:p>
            <a:fld id="{DE1E2DD9-A2AD-4B2C-8366-DAC65DB4E6FE}" type="slidenum">
              <a:rPr lang="en-GB" smtClean="0"/>
              <a:t>‹#›</a:t>
            </a:fld>
            <a:endParaRPr lang="en-GB"/>
          </a:p>
        </p:txBody>
      </p:sp>
      <p:cxnSp>
        <p:nvCxnSpPr>
          <p:cNvPr id="15" name="Straight Connector 14"/>
          <p:cNvCxnSpPr/>
          <p:nvPr/>
        </p:nvCxnSpPr>
        <p:spPr>
          <a:xfrm>
            <a:off x="2692399" y="3522131"/>
            <a:ext cx="6815668" cy="0"/>
          </a:xfrm>
          <a:prstGeom prst="line">
            <a:avLst/>
          </a:prstGeom>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3121275214"/>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1250">
        <p15:prstTrans prst="peelOff"/>
      </p:transition>
    </mc:Choice>
    <mc:Fallback xmlns="">
      <p:transition spd="slow">
        <p:fade/>
      </p:transition>
    </mc:Fallback>
  </mc:AlternateContent>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cxnSp>
        <p:nvCxnSpPr>
          <p:cNvPr id="7" name="Straight Connector 6"/>
          <p:cNvCxnSpPr/>
          <p:nvPr/>
        </p:nvCxnSpPr>
        <p:spPr>
          <a:xfrm>
            <a:off x="1396169" y="2421466"/>
            <a:ext cx="9407298" cy="0"/>
          </a:xfrm>
          <a:prstGeom prst="line">
            <a:avLst/>
          </a:prstGeom>
          <a:ln w="15875"/>
        </p:spPr>
        <p:style>
          <a:lnRef idx="2">
            <a:schemeClr val="accent1"/>
          </a:lnRef>
          <a:fillRef idx="0">
            <a:schemeClr val="accent1"/>
          </a:fillRef>
          <a:effectRef idx="1">
            <a:schemeClr val="accent1"/>
          </a:effectRef>
          <a:fontRef idx="minor">
            <a:schemeClr val="tx1"/>
          </a:fontRef>
        </p:style>
      </p:cxnSp>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C89193B9-42F7-4860-A50B-0CD7EAA06258}" type="datetimeFigureOut">
              <a:rPr lang="en-GB" smtClean="0"/>
              <a:t>15/09/2026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DE1E2DD9-A2AD-4B2C-8366-DAC65DB4E6FE}" type="slidenum">
              <a:rPr lang="en-GB" smtClean="0"/>
              <a:t>‹#›</a:t>
            </a:fld>
            <a:endParaRPr lang="en-GB"/>
          </a:p>
        </p:txBody>
      </p:sp>
    </p:spTree>
    <p:extLst>
      <p:ext uri="{BB962C8B-B14F-4D97-AF65-F5344CB8AC3E}">
        <p14:creationId xmlns:p14="http://schemas.microsoft.com/office/powerpoint/2010/main" val="2375015626"/>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1250">
        <p15:prstTrans prst="peelOff"/>
      </p:transition>
    </mc:Choice>
    <mc:Fallback xmlns="">
      <p:transition spd="slow">
        <p:fade/>
      </p:transition>
    </mc:Fallback>
  </mc:AlternateContent>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2015069" y="1752606"/>
            <a:ext cx="8158688" cy="1822514"/>
          </a:xfrm>
        </p:spPr>
        <p:txBody>
          <a:bodyPr anchor="b">
            <a:normAutofit/>
          </a:bodyPr>
          <a:lstStyle>
            <a:lvl1pPr algn="ctr">
              <a:defRPr sz="4400" b="0" cap="none"/>
            </a:lvl1pPr>
          </a:lstStyle>
          <a:p>
            <a:r>
              <a:rPr lang="en-US"/>
              <a:t>Click to edit Master title style</a:t>
            </a:r>
            <a:endParaRPr lang="en-US" dirty="0"/>
          </a:p>
        </p:txBody>
      </p:sp>
      <p:sp>
        <p:nvSpPr>
          <p:cNvPr id="3" name="Text Placeholder 2"/>
          <p:cNvSpPr>
            <a:spLocks noGrp="1"/>
          </p:cNvSpPr>
          <p:nvPr>
            <p:ph type="body" idx="1"/>
          </p:nvPr>
        </p:nvSpPr>
        <p:spPr>
          <a:xfrm>
            <a:off x="2015067" y="3846051"/>
            <a:ext cx="8158690" cy="954547"/>
          </a:xfrm>
        </p:spPr>
        <p:txBody>
          <a:bodyPr anchor="t">
            <a:normAutofit/>
          </a:bodyPr>
          <a:lstStyle>
            <a:lvl1pPr marL="0" indent="0" algn="ctr">
              <a:buNone/>
              <a:defRPr sz="24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C89193B9-42F7-4860-A50B-0CD7EAA06258}" type="datetimeFigureOut">
              <a:rPr lang="en-GB" smtClean="0"/>
              <a:t>15/09/2026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DE1E2DD9-A2AD-4B2C-8366-DAC65DB4E6FE}" type="slidenum">
              <a:rPr lang="en-GB" smtClean="0"/>
              <a:t>‹#›</a:t>
            </a:fld>
            <a:endParaRPr lang="en-GB"/>
          </a:p>
        </p:txBody>
      </p:sp>
      <p:cxnSp>
        <p:nvCxnSpPr>
          <p:cNvPr id="16" name="Straight Connector 15"/>
          <p:cNvCxnSpPr/>
          <p:nvPr/>
        </p:nvCxnSpPr>
        <p:spPr>
          <a:xfrm>
            <a:off x="2012723" y="3710585"/>
            <a:ext cx="8163380" cy="0"/>
          </a:xfrm>
          <a:prstGeom prst="line">
            <a:avLst/>
          </a:prstGeom>
          <a:ln w="15875"/>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4197985079"/>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1250">
        <p15:prstTrans prst="peelOff"/>
      </p:transition>
    </mc:Choice>
    <mc:Fallback xmlns="">
      <p:transition spd="slow">
        <p:fade/>
      </p:transition>
    </mc:Fallback>
  </mc:AlternateContent>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cxnSp>
        <p:nvCxnSpPr>
          <p:cNvPr id="8" name="Straight Connector 7"/>
          <p:cNvCxnSpPr/>
          <p:nvPr/>
        </p:nvCxnSpPr>
        <p:spPr>
          <a:xfrm>
            <a:off x="1396169" y="2421466"/>
            <a:ext cx="9407298" cy="0"/>
          </a:xfrm>
          <a:prstGeom prst="line">
            <a:avLst/>
          </a:prstGeom>
          <a:ln w="15875"/>
        </p:spPr>
        <p:style>
          <a:lnRef idx="2">
            <a:schemeClr val="accent1"/>
          </a:lnRef>
          <a:fillRef idx="0">
            <a:schemeClr val="accent1"/>
          </a:fillRef>
          <a:effectRef idx="1">
            <a:schemeClr val="accent1"/>
          </a:effectRef>
          <a:fontRef idx="minor">
            <a:schemeClr val="tx1"/>
          </a:fontRef>
        </p:style>
      </p:cxnSp>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1298448" y="2560320"/>
            <a:ext cx="4718304" cy="3310128"/>
          </a:xfrm>
        </p:spPr>
        <p:txBody>
          <a:bodyPr>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6181344" y="2560320"/>
            <a:ext cx="4718304" cy="3310128"/>
          </a:xfrm>
        </p:spPr>
        <p:txBody>
          <a:bodyPr>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C89193B9-42F7-4860-A50B-0CD7EAA06258}" type="datetimeFigureOut">
              <a:rPr lang="en-GB" smtClean="0"/>
              <a:t>15/09/2026</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DE1E2DD9-A2AD-4B2C-8366-DAC65DB4E6FE}" type="slidenum">
              <a:rPr lang="en-GB" smtClean="0"/>
              <a:t>‹#›</a:t>
            </a:fld>
            <a:endParaRPr lang="en-GB"/>
          </a:p>
        </p:txBody>
      </p:sp>
    </p:spTree>
    <p:extLst>
      <p:ext uri="{BB962C8B-B14F-4D97-AF65-F5344CB8AC3E}">
        <p14:creationId xmlns:p14="http://schemas.microsoft.com/office/powerpoint/2010/main" val="1538582481"/>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1250">
        <p15:prstTrans prst="peelOff"/>
      </p:transition>
    </mc:Choice>
    <mc:Fallback xmlns="">
      <p:transition spd="slow">
        <p:fade/>
      </p:transition>
    </mc:Fallback>
  </mc:AlternateContent>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endParaRPr lang="en-US" dirty="0"/>
          </a:p>
        </p:txBody>
      </p:sp>
      <p:sp>
        <p:nvSpPr>
          <p:cNvPr id="3" name="Text Placeholder 2"/>
          <p:cNvSpPr>
            <a:spLocks noGrp="1"/>
          </p:cNvSpPr>
          <p:nvPr>
            <p:ph type="body" idx="1"/>
          </p:nvPr>
        </p:nvSpPr>
        <p:spPr>
          <a:xfrm>
            <a:off x="1295400" y="2658533"/>
            <a:ext cx="4718304" cy="576262"/>
          </a:xfrm>
        </p:spPr>
        <p:txBody>
          <a:bodyPr anchor="b">
            <a:noAutofit/>
          </a:bodyPr>
          <a:lstStyle>
            <a:lvl1pPr marL="0" indent="0">
              <a:spcBef>
                <a:spcPts val="672"/>
              </a:spcBef>
              <a:spcAft>
                <a:spcPts val="600"/>
              </a:spcAft>
              <a:buNone/>
              <a:defRPr sz="2800" b="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1295400" y="3243262"/>
            <a:ext cx="4718304" cy="2632605"/>
          </a:xfrm>
        </p:spPr>
        <p:txBody>
          <a:bodyPr anchor="t">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6180670" y="2658533"/>
            <a:ext cx="4718304" cy="576262"/>
          </a:xfrm>
        </p:spPr>
        <p:txBody>
          <a:bodyPr anchor="b">
            <a:noAutofit/>
          </a:bodyPr>
          <a:lstStyle>
            <a:lvl1pPr marL="0" indent="0">
              <a:spcBef>
                <a:spcPts val="672"/>
              </a:spcBef>
              <a:spcAft>
                <a:spcPts val="600"/>
              </a:spcAft>
              <a:buNone/>
              <a:defRPr sz="2800" b="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6180670" y="3243262"/>
            <a:ext cx="4718304" cy="2632605"/>
          </a:xfrm>
        </p:spPr>
        <p:txBody>
          <a:bodyPr anchor="t">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C89193B9-42F7-4860-A50B-0CD7EAA06258}" type="datetimeFigureOut">
              <a:rPr lang="en-GB" smtClean="0"/>
              <a:t>15/09/2026</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DE1E2DD9-A2AD-4B2C-8366-DAC65DB4E6FE}" type="slidenum">
              <a:rPr lang="en-GB" smtClean="0"/>
              <a:t>‹#›</a:t>
            </a:fld>
            <a:endParaRPr lang="en-GB"/>
          </a:p>
        </p:txBody>
      </p:sp>
      <p:cxnSp>
        <p:nvCxnSpPr>
          <p:cNvPr id="18" name="Straight Connector 17"/>
          <p:cNvCxnSpPr/>
          <p:nvPr/>
        </p:nvCxnSpPr>
        <p:spPr>
          <a:xfrm>
            <a:off x="1396169" y="2421466"/>
            <a:ext cx="9407298" cy="0"/>
          </a:xfrm>
          <a:prstGeom prst="line">
            <a:avLst/>
          </a:prstGeom>
          <a:ln w="15875"/>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904789828"/>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1250">
        <p15:prstTrans prst="peelOff"/>
      </p:transition>
    </mc:Choice>
    <mc:Fallback xmlns="">
      <p:transition spd="slow">
        <p:fade/>
      </p:transition>
    </mc:Fallback>
  </mc:AlternateContent>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C89193B9-42F7-4860-A50B-0CD7EAA06258}" type="datetimeFigureOut">
              <a:rPr lang="en-GB" smtClean="0"/>
              <a:t>15/09/2026</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DE1E2DD9-A2AD-4B2C-8366-DAC65DB4E6FE}" type="slidenum">
              <a:rPr lang="en-GB" smtClean="0"/>
              <a:t>‹#›</a:t>
            </a:fld>
            <a:endParaRPr lang="en-GB"/>
          </a:p>
        </p:txBody>
      </p:sp>
      <p:cxnSp>
        <p:nvCxnSpPr>
          <p:cNvPr id="14" name="Straight Connector 13"/>
          <p:cNvCxnSpPr/>
          <p:nvPr/>
        </p:nvCxnSpPr>
        <p:spPr>
          <a:xfrm>
            <a:off x="1396169" y="2421466"/>
            <a:ext cx="9407298" cy="0"/>
          </a:xfrm>
          <a:prstGeom prst="line">
            <a:avLst/>
          </a:prstGeom>
          <a:ln w="15875"/>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2598912507"/>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1250">
        <p15:prstTrans prst="peelOff"/>
      </p:transition>
    </mc:Choice>
    <mc:Fallback xmlns="">
      <p:transition spd="slow">
        <p:fade/>
      </p:transition>
    </mc:Fallback>
  </mc:AlternateContent>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C89193B9-42F7-4860-A50B-0CD7EAA06258}" type="datetimeFigureOut">
              <a:rPr lang="en-GB" smtClean="0"/>
              <a:t>15/09/2026</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DE1E2DD9-A2AD-4B2C-8366-DAC65DB4E6FE}" type="slidenum">
              <a:rPr lang="en-GB" smtClean="0"/>
              <a:t>‹#›</a:t>
            </a:fld>
            <a:endParaRPr lang="en-GB"/>
          </a:p>
        </p:txBody>
      </p:sp>
    </p:spTree>
    <p:extLst>
      <p:ext uri="{BB962C8B-B14F-4D97-AF65-F5344CB8AC3E}">
        <p14:creationId xmlns:p14="http://schemas.microsoft.com/office/powerpoint/2010/main" val="3648589912"/>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1250">
        <p15:prstTrans prst="peelOff"/>
      </p:transition>
    </mc:Choice>
    <mc:Fallback xmlns="">
      <p:transition spd="slow">
        <p:fade/>
      </p:transition>
    </mc:Fallback>
  </mc:AlternateContent>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293811" y="1388534"/>
            <a:ext cx="3718455" cy="1371600"/>
          </a:xfrm>
        </p:spPr>
        <p:txBody>
          <a:bodyPr anchor="b">
            <a:normAutofit/>
          </a:bodyPr>
          <a:lstStyle>
            <a:lvl1pPr algn="ctr">
              <a:defRPr sz="2400" b="0"/>
            </a:lvl1pPr>
          </a:lstStyle>
          <a:p>
            <a:r>
              <a:rPr lang="en-US"/>
              <a:t>Click to edit Master title style</a:t>
            </a:r>
            <a:endParaRPr lang="en-US" dirty="0"/>
          </a:p>
        </p:txBody>
      </p:sp>
      <p:sp>
        <p:nvSpPr>
          <p:cNvPr id="3" name="Content Placeholder 2"/>
          <p:cNvSpPr>
            <a:spLocks noGrp="1"/>
          </p:cNvSpPr>
          <p:nvPr>
            <p:ph idx="1"/>
          </p:nvPr>
        </p:nvSpPr>
        <p:spPr>
          <a:xfrm>
            <a:off x="5418668" y="982131"/>
            <a:ext cx="5469466" cy="4893735"/>
          </a:xfrm>
        </p:spPr>
        <p:txBody>
          <a:bodyPr anchor="ctr">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1293811" y="3031065"/>
            <a:ext cx="3718455" cy="2438404"/>
          </a:xfrm>
        </p:spPr>
        <p:txBody>
          <a:bodyPr anchor="t">
            <a:normAutofit/>
          </a:bodyPr>
          <a:lstStyle>
            <a:lvl1pPr marL="0" indent="0" algn="ctr">
              <a:buNone/>
              <a:defRPr sz="16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5" name="Date Placeholder 4"/>
          <p:cNvSpPr>
            <a:spLocks noGrp="1"/>
          </p:cNvSpPr>
          <p:nvPr>
            <p:ph type="dt" sz="half" idx="10"/>
          </p:nvPr>
        </p:nvSpPr>
        <p:spPr/>
        <p:txBody>
          <a:bodyPr/>
          <a:lstStyle/>
          <a:p>
            <a:fld id="{C89193B9-42F7-4860-A50B-0CD7EAA06258}" type="datetimeFigureOut">
              <a:rPr lang="en-GB" smtClean="0"/>
              <a:t>15/09/2026</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DE1E2DD9-A2AD-4B2C-8366-DAC65DB4E6FE}" type="slidenum">
              <a:rPr lang="en-GB" smtClean="0"/>
              <a:t>‹#›</a:t>
            </a:fld>
            <a:endParaRPr lang="en-GB"/>
          </a:p>
        </p:txBody>
      </p:sp>
      <p:cxnSp>
        <p:nvCxnSpPr>
          <p:cNvPr id="16" name="Straight Connector 15"/>
          <p:cNvCxnSpPr/>
          <p:nvPr/>
        </p:nvCxnSpPr>
        <p:spPr>
          <a:xfrm>
            <a:off x="1396169" y="2912533"/>
            <a:ext cx="3514498" cy="0"/>
          </a:xfrm>
          <a:prstGeom prst="line">
            <a:avLst/>
          </a:prstGeom>
          <a:ln w="15875"/>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4247815015"/>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1250">
        <p15:prstTrans prst="peelOff"/>
      </p:transition>
    </mc:Choice>
    <mc:Fallback xmlns="">
      <p:transition spd="slow">
        <p:fade/>
      </p:transition>
    </mc:Fallback>
  </mc:AlternateContent>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295399" y="1883832"/>
            <a:ext cx="6241816" cy="1371600"/>
          </a:xfrm>
        </p:spPr>
        <p:txBody>
          <a:bodyPr anchor="b">
            <a:normAutofit/>
          </a:bodyPr>
          <a:lstStyle>
            <a:lvl1pPr algn="ctr">
              <a:defRPr sz="2800" b="0"/>
            </a:lvl1pPr>
          </a:lstStyle>
          <a:p>
            <a:r>
              <a:rPr lang="en-US"/>
              <a:t>Click to edit Master title style</a:t>
            </a:r>
            <a:endParaRPr lang="en-US" dirty="0"/>
          </a:p>
        </p:txBody>
      </p:sp>
      <p:sp>
        <p:nvSpPr>
          <p:cNvPr id="17" name="Picture Placeholder 2"/>
          <p:cNvSpPr>
            <a:spLocks noGrp="1" noChangeAspect="1"/>
          </p:cNvSpPr>
          <p:nvPr>
            <p:ph type="pic" idx="1"/>
          </p:nvPr>
        </p:nvSpPr>
        <p:spPr>
          <a:xfrm>
            <a:off x="8094831" y="1041400"/>
            <a:ext cx="3063347" cy="4775200"/>
          </a:xfrm>
          <a:prstGeom prst="roundRect">
            <a:avLst>
              <a:gd name="adj" fmla="val 0"/>
            </a:avLst>
          </a:prstGeom>
          <a:ln w="57150" cmpd="thickThin">
            <a:solidFill>
              <a:schemeClr val="tx1">
                <a:lumMod val="50000"/>
                <a:lumOff val="50000"/>
              </a:schemeClr>
            </a:solidFill>
            <a:miter lim="800000"/>
          </a:ln>
          <a:effectLst>
            <a:innerShdw blurRad="57150" dist="38100" dir="14460000">
              <a:srgbClr val="000000">
                <a:alpha val="70000"/>
              </a:srgbClr>
            </a:inn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4" name="Text Placeholder 3"/>
          <p:cNvSpPr>
            <a:spLocks noGrp="1"/>
          </p:cNvSpPr>
          <p:nvPr>
            <p:ph type="body" sz="half" idx="2"/>
          </p:nvPr>
        </p:nvSpPr>
        <p:spPr>
          <a:xfrm>
            <a:off x="1295399" y="3255432"/>
            <a:ext cx="6241816" cy="1828800"/>
          </a:xfrm>
        </p:spPr>
        <p:txBody>
          <a:bodyPr anchor="t">
            <a:normAutofit/>
          </a:bodyPr>
          <a:lstStyle>
            <a:lvl1pPr marL="0" indent="0" algn="ctr">
              <a:buNone/>
              <a:defRPr sz="18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5" name="Date Placeholder 4"/>
          <p:cNvSpPr>
            <a:spLocks noGrp="1"/>
          </p:cNvSpPr>
          <p:nvPr>
            <p:ph type="dt" sz="half" idx="10"/>
          </p:nvPr>
        </p:nvSpPr>
        <p:spPr/>
        <p:txBody>
          <a:bodyPr/>
          <a:lstStyle/>
          <a:p>
            <a:fld id="{C89193B9-42F7-4860-A50B-0CD7EAA06258}" type="datetimeFigureOut">
              <a:rPr lang="en-GB" smtClean="0"/>
              <a:t>15/09/2026</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DE1E2DD9-A2AD-4B2C-8366-DAC65DB4E6FE}" type="slidenum">
              <a:rPr lang="en-GB" smtClean="0"/>
              <a:t>‹#›</a:t>
            </a:fld>
            <a:endParaRPr lang="en-GB"/>
          </a:p>
        </p:txBody>
      </p:sp>
    </p:spTree>
    <p:extLst>
      <p:ext uri="{BB962C8B-B14F-4D97-AF65-F5344CB8AC3E}">
        <p14:creationId xmlns:p14="http://schemas.microsoft.com/office/powerpoint/2010/main" val="1631693571"/>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1250">
        <p15:prstTrans prst="peelOff"/>
      </p:transition>
    </mc:Choice>
    <mc:Fallback xmlns="">
      <p:transition spd="slow">
        <p:fade/>
      </p:transition>
    </mc:Fallback>
  </mc:AlternateContent>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Panoramic 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295401" y="4815415"/>
            <a:ext cx="9609666" cy="566738"/>
          </a:xfrm>
        </p:spPr>
        <p:txBody>
          <a:bodyPr anchor="b">
            <a:normAutofit/>
          </a:bodyPr>
          <a:lstStyle>
            <a:lvl1pPr algn="ctr">
              <a:defRPr sz="2400" b="0"/>
            </a:lvl1pPr>
          </a:lstStyle>
          <a:p>
            <a:r>
              <a:rPr lang="en-US"/>
              <a:t>Click to edit Master title style</a:t>
            </a:r>
            <a:endParaRPr lang="en-US" dirty="0"/>
          </a:p>
        </p:txBody>
      </p:sp>
      <p:sp>
        <p:nvSpPr>
          <p:cNvPr id="3" name="Picture Placeholder 2"/>
          <p:cNvSpPr>
            <a:spLocks noGrp="1" noChangeAspect="1"/>
          </p:cNvSpPr>
          <p:nvPr>
            <p:ph type="pic" idx="1"/>
          </p:nvPr>
        </p:nvSpPr>
        <p:spPr>
          <a:xfrm>
            <a:off x="1041427" y="1041399"/>
            <a:ext cx="10105972" cy="3335869"/>
          </a:xfrm>
          <a:prstGeom prst="roundRect">
            <a:avLst>
              <a:gd name="adj" fmla="val 0"/>
            </a:avLst>
          </a:prstGeom>
          <a:ln w="57150" cmpd="thickThin">
            <a:solidFill>
              <a:schemeClr val="tx1">
                <a:lumMod val="50000"/>
                <a:lumOff val="50000"/>
              </a:schemeClr>
            </a:solidFill>
            <a:miter lim="800000"/>
          </a:ln>
          <a:effectLst>
            <a:innerShdw blurRad="57150" dist="38100" dir="14460000">
              <a:srgbClr val="000000">
                <a:alpha val="70000"/>
              </a:srgbClr>
            </a:inn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4" name="Text Placeholder 3"/>
          <p:cNvSpPr>
            <a:spLocks noGrp="1"/>
          </p:cNvSpPr>
          <p:nvPr>
            <p:ph type="body" sz="half" idx="2"/>
          </p:nvPr>
        </p:nvSpPr>
        <p:spPr>
          <a:xfrm>
            <a:off x="1295401" y="5382153"/>
            <a:ext cx="9609666" cy="493712"/>
          </a:xfrm>
        </p:spPr>
        <p:txBody>
          <a:bodyPr>
            <a:normAutofit/>
          </a:bodyPr>
          <a:lstStyle>
            <a:lvl1pPr marL="0" indent="0" algn="ctr">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5" name="Date Placeholder 4"/>
          <p:cNvSpPr>
            <a:spLocks noGrp="1"/>
          </p:cNvSpPr>
          <p:nvPr>
            <p:ph type="dt" sz="half" idx="10"/>
          </p:nvPr>
        </p:nvSpPr>
        <p:spPr/>
        <p:txBody>
          <a:bodyPr/>
          <a:lstStyle/>
          <a:p>
            <a:fld id="{C89193B9-42F7-4860-A50B-0CD7EAA06258}" type="datetimeFigureOut">
              <a:rPr lang="en-GB" smtClean="0"/>
              <a:t>15/09/2026</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DE1E2DD9-A2AD-4B2C-8366-DAC65DB4E6FE}" type="slidenum">
              <a:rPr lang="en-GB" smtClean="0"/>
              <a:t>‹#›</a:t>
            </a:fld>
            <a:endParaRPr lang="en-GB"/>
          </a:p>
        </p:txBody>
      </p:sp>
    </p:spTree>
    <p:extLst>
      <p:ext uri="{BB962C8B-B14F-4D97-AF65-F5344CB8AC3E}">
        <p14:creationId xmlns:p14="http://schemas.microsoft.com/office/powerpoint/2010/main" val="2265252666"/>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1250">
        <p15:prstTrans prst="peelOff"/>
      </p:transition>
    </mc:Choice>
    <mc:Fallback xmlns="">
      <p:transition spd="slow">
        <p:fade/>
      </p:transition>
    </mc:Fallback>
  </mc:AlternateContent>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Title and Caption">
    <p:spTree>
      <p:nvGrpSpPr>
        <p:cNvPr id="1" name=""/>
        <p:cNvGrpSpPr/>
        <p:nvPr/>
      </p:nvGrpSpPr>
      <p:grpSpPr>
        <a:xfrm>
          <a:off x="0" y="0"/>
          <a:ext cx="0" cy="0"/>
          <a:chOff x="0" y="0"/>
          <a:chExt cx="0" cy="0"/>
        </a:xfrm>
      </p:grpSpPr>
      <p:sp>
        <p:nvSpPr>
          <p:cNvPr id="2" name="Title 1"/>
          <p:cNvSpPr>
            <a:spLocks noGrp="1"/>
          </p:cNvSpPr>
          <p:nvPr>
            <p:ph type="title"/>
          </p:nvPr>
        </p:nvSpPr>
        <p:spPr>
          <a:xfrm>
            <a:off x="1303868" y="982132"/>
            <a:ext cx="9592732" cy="2954868"/>
          </a:xfrm>
        </p:spPr>
        <p:txBody>
          <a:bodyPr anchor="ctr">
            <a:normAutofit/>
          </a:bodyPr>
          <a:lstStyle>
            <a:lvl1pPr algn="ctr">
              <a:defRPr sz="3200" b="0" cap="none"/>
            </a:lvl1pPr>
          </a:lstStyle>
          <a:p>
            <a:r>
              <a:rPr lang="en-US"/>
              <a:t>Click to edit Master title style</a:t>
            </a:r>
            <a:endParaRPr lang="en-US" dirty="0"/>
          </a:p>
        </p:txBody>
      </p:sp>
      <p:sp>
        <p:nvSpPr>
          <p:cNvPr id="3" name="Text Placeholder 2"/>
          <p:cNvSpPr>
            <a:spLocks noGrp="1"/>
          </p:cNvSpPr>
          <p:nvPr>
            <p:ph type="body" idx="1"/>
          </p:nvPr>
        </p:nvSpPr>
        <p:spPr>
          <a:xfrm>
            <a:off x="1303868" y="4343399"/>
            <a:ext cx="9592732" cy="1532467"/>
          </a:xfrm>
        </p:spPr>
        <p:txBody>
          <a:bodyPr anchor="ctr">
            <a:normAutofit/>
          </a:bodyPr>
          <a:lstStyle>
            <a:lvl1pPr marL="0" indent="0" algn="ctr">
              <a:buNone/>
              <a:defRPr sz="20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C89193B9-42F7-4860-A50B-0CD7EAA06258}" type="datetimeFigureOut">
              <a:rPr lang="en-GB" smtClean="0"/>
              <a:t>15/09/2026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DE1E2DD9-A2AD-4B2C-8366-DAC65DB4E6FE}" type="slidenum">
              <a:rPr lang="en-GB" smtClean="0"/>
              <a:t>‹#›</a:t>
            </a:fld>
            <a:endParaRPr lang="en-GB"/>
          </a:p>
        </p:txBody>
      </p:sp>
      <p:cxnSp>
        <p:nvCxnSpPr>
          <p:cNvPr id="15" name="Straight Connector 14"/>
          <p:cNvCxnSpPr/>
          <p:nvPr/>
        </p:nvCxnSpPr>
        <p:spPr>
          <a:xfrm>
            <a:off x="1396169" y="4140199"/>
            <a:ext cx="9407298" cy="0"/>
          </a:xfrm>
          <a:prstGeom prst="line">
            <a:avLst/>
          </a:prstGeom>
          <a:ln w="15875"/>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3602655454"/>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1250">
        <p15:prstTrans prst="peelOff"/>
      </p:transition>
    </mc:Choice>
    <mc:Fallback xmlns="">
      <p:transition spd="slow">
        <p:fade/>
      </p:transition>
    </mc:Fallback>
  </mc:AlternateContent>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Quot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446213" y="982132"/>
            <a:ext cx="9296398" cy="2370668"/>
          </a:xfrm>
        </p:spPr>
        <p:txBody>
          <a:bodyPr anchor="ctr">
            <a:normAutofit/>
          </a:bodyPr>
          <a:lstStyle>
            <a:lvl1pPr algn="ctr">
              <a:defRPr sz="3200" b="0" cap="none">
                <a:solidFill>
                  <a:schemeClr val="tx1"/>
                </a:solidFill>
              </a:defRPr>
            </a:lvl1pPr>
          </a:lstStyle>
          <a:p>
            <a:r>
              <a:rPr lang="en-US"/>
              <a:t>Click to edit Master title style</a:t>
            </a:r>
            <a:endParaRPr lang="en-US" dirty="0"/>
          </a:p>
        </p:txBody>
      </p:sp>
      <p:sp>
        <p:nvSpPr>
          <p:cNvPr id="10" name="Text Placeholder 9"/>
          <p:cNvSpPr>
            <a:spLocks noGrp="1"/>
          </p:cNvSpPr>
          <p:nvPr>
            <p:ph type="body" sz="quarter" idx="13"/>
          </p:nvPr>
        </p:nvSpPr>
        <p:spPr>
          <a:xfrm>
            <a:off x="1674812" y="3352800"/>
            <a:ext cx="8839202" cy="584200"/>
          </a:xfrm>
        </p:spPr>
        <p:txBody>
          <a:bodyPr anchor="ctr">
            <a:normAutofit/>
          </a:bodyPr>
          <a:lstStyle>
            <a:lvl1pPr marL="0" indent="0" algn="r">
              <a:buFontTx/>
              <a:buNone/>
              <a:defRPr sz="2000"/>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Edit Master text styles</a:t>
            </a:r>
          </a:p>
        </p:txBody>
      </p:sp>
      <p:sp>
        <p:nvSpPr>
          <p:cNvPr id="3" name="Text Placeholder 2"/>
          <p:cNvSpPr>
            <a:spLocks noGrp="1"/>
          </p:cNvSpPr>
          <p:nvPr>
            <p:ph type="body" idx="1"/>
          </p:nvPr>
        </p:nvSpPr>
        <p:spPr>
          <a:xfrm>
            <a:off x="1295401" y="4343399"/>
            <a:ext cx="9609666" cy="1532467"/>
          </a:xfrm>
        </p:spPr>
        <p:txBody>
          <a:bodyPr anchor="ctr">
            <a:normAutofit/>
          </a:bodyPr>
          <a:lstStyle>
            <a:lvl1pPr marL="0" indent="0" algn="ctr">
              <a:buNone/>
              <a:defRPr sz="20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C89193B9-42F7-4860-A50B-0CD7EAA06258}" type="datetimeFigureOut">
              <a:rPr lang="en-GB" smtClean="0"/>
              <a:t>15/09/2026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DE1E2DD9-A2AD-4B2C-8366-DAC65DB4E6FE}" type="slidenum">
              <a:rPr lang="en-GB" smtClean="0"/>
              <a:t>‹#›</a:t>
            </a:fld>
            <a:endParaRPr lang="en-GB"/>
          </a:p>
        </p:txBody>
      </p:sp>
      <p:sp>
        <p:nvSpPr>
          <p:cNvPr id="14" name="TextBox 13"/>
          <p:cNvSpPr txBox="1"/>
          <p:nvPr/>
        </p:nvSpPr>
        <p:spPr>
          <a:xfrm>
            <a:off x="862013" y="879961"/>
            <a:ext cx="609600" cy="584776"/>
          </a:xfrm>
          <a:prstGeom prst="rect">
            <a:avLst/>
          </a:prstGeom>
        </p:spPr>
        <p:txBody>
          <a:bodyPr vert="horz" lIns="91440" tIns="45720" rIns="91440" bIns="45720" rtlCol="0" anchor="ctr">
            <a:noAutofit/>
          </a:bodyPr>
          <a:lstStyle/>
          <a:p>
            <a:pPr lvl="0"/>
            <a:r>
              <a:rPr lang="en-US" sz="8000" dirty="0">
                <a:solidFill>
                  <a:schemeClr val="tx1"/>
                </a:solidFill>
                <a:effectLst/>
              </a:rPr>
              <a:t>“</a:t>
            </a:r>
          </a:p>
        </p:txBody>
      </p:sp>
      <p:sp>
        <p:nvSpPr>
          <p:cNvPr id="15" name="TextBox 14"/>
          <p:cNvSpPr txBox="1"/>
          <p:nvPr/>
        </p:nvSpPr>
        <p:spPr>
          <a:xfrm>
            <a:off x="10600267" y="2827870"/>
            <a:ext cx="609600" cy="584776"/>
          </a:xfrm>
          <a:prstGeom prst="rect">
            <a:avLst/>
          </a:prstGeom>
        </p:spPr>
        <p:txBody>
          <a:bodyPr vert="horz" lIns="91440" tIns="45720" rIns="91440" bIns="45720" rtlCol="0" anchor="ctr">
            <a:noAutofit/>
          </a:bodyPr>
          <a:lstStyle/>
          <a:p>
            <a:pPr lvl="0" algn="r"/>
            <a:r>
              <a:rPr lang="en-US" sz="8000" dirty="0">
                <a:solidFill>
                  <a:schemeClr val="tx1"/>
                </a:solidFill>
                <a:effectLst/>
              </a:rPr>
              <a:t>”</a:t>
            </a:r>
          </a:p>
        </p:txBody>
      </p:sp>
      <p:cxnSp>
        <p:nvCxnSpPr>
          <p:cNvPr id="19" name="Straight Connector 18"/>
          <p:cNvCxnSpPr/>
          <p:nvPr/>
        </p:nvCxnSpPr>
        <p:spPr>
          <a:xfrm>
            <a:off x="1396169" y="4140199"/>
            <a:ext cx="9407298" cy="0"/>
          </a:xfrm>
          <a:prstGeom prst="line">
            <a:avLst/>
          </a:prstGeom>
          <a:ln w="15875"/>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771518646"/>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1250">
        <p15:prstTrans prst="peelOff"/>
      </p:transition>
    </mc:Choice>
    <mc:Fallback xmlns="">
      <p:transition spd="slow">
        <p:fade/>
      </p:transition>
    </mc:Fallback>
  </mc:AlternateContent>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Name Card">
    <p:spTree>
      <p:nvGrpSpPr>
        <p:cNvPr id="1" name=""/>
        <p:cNvGrpSpPr/>
        <p:nvPr/>
      </p:nvGrpSpPr>
      <p:grpSpPr>
        <a:xfrm>
          <a:off x="0" y="0"/>
          <a:ext cx="0" cy="0"/>
          <a:chOff x="0" y="0"/>
          <a:chExt cx="0" cy="0"/>
        </a:xfrm>
      </p:grpSpPr>
      <p:sp>
        <p:nvSpPr>
          <p:cNvPr id="2" name="Title 1"/>
          <p:cNvSpPr>
            <a:spLocks noGrp="1"/>
          </p:cNvSpPr>
          <p:nvPr>
            <p:ph type="title"/>
          </p:nvPr>
        </p:nvSpPr>
        <p:spPr>
          <a:xfrm>
            <a:off x="1295402" y="3308581"/>
            <a:ext cx="9609668" cy="1468800"/>
          </a:xfrm>
        </p:spPr>
        <p:txBody>
          <a:bodyPr anchor="b">
            <a:normAutofit/>
          </a:bodyPr>
          <a:lstStyle>
            <a:lvl1pPr algn="l">
              <a:defRPr sz="3200" b="0" cap="none"/>
            </a:lvl1pPr>
          </a:lstStyle>
          <a:p>
            <a:r>
              <a:rPr lang="en-US"/>
              <a:t>Click to edit Master title style</a:t>
            </a:r>
            <a:endParaRPr lang="en-US" dirty="0"/>
          </a:p>
        </p:txBody>
      </p:sp>
      <p:sp>
        <p:nvSpPr>
          <p:cNvPr id="3" name="Text Placeholder 2"/>
          <p:cNvSpPr>
            <a:spLocks noGrp="1"/>
          </p:cNvSpPr>
          <p:nvPr>
            <p:ph type="body" idx="1"/>
          </p:nvPr>
        </p:nvSpPr>
        <p:spPr>
          <a:xfrm>
            <a:off x="1295401" y="4777381"/>
            <a:ext cx="9609668" cy="860400"/>
          </a:xfrm>
        </p:spPr>
        <p:txBody>
          <a:bodyPr anchor="t">
            <a:normAutofit/>
          </a:bodyPr>
          <a:lstStyle>
            <a:lvl1pPr marL="0" indent="0" algn="l">
              <a:buNone/>
              <a:defRPr sz="20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C89193B9-42F7-4860-A50B-0CD7EAA06258}" type="datetimeFigureOut">
              <a:rPr lang="en-GB" smtClean="0"/>
              <a:t>15/09/2026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DE1E2DD9-A2AD-4B2C-8366-DAC65DB4E6FE}" type="slidenum">
              <a:rPr lang="en-GB" smtClean="0"/>
              <a:t>‹#›</a:t>
            </a:fld>
            <a:endParaRPr lang="en-GB"/>
          </a:p>
        </p:txBody>
      </p:sp>
    </p:spTree>
    <p:extLst>
      <p:ext uri="{BB962C8B-B14F-4D97-AF65-F5344CB8AC3E}">
        <p14:creationId xmlns:p14="http://schemas.microsoft.com/office/powerpoint/2010/main" val="3166257034"/>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1250">
        <p15:prstTrans prst="peelOff"/>
      </p:transition>
    </mc:Choice>
    <mc:Fallback xmlns="">
      <p:transition spd="slow">
        <p:fade/>
      </p:transition>
    </mc:Fallback>
  </mc:AlternateContent>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Quote Name Card">
    <p:spTree>
      <p:nvGrpSpPr>
        <p:cNvPr id="1" name=""/>
        <p:cNvGrpSpPr/>
        <p:nvPr/>
      </p:nvGrpSpPr>
      <p:grpSpPr>
        <a:xfrm>
          <a:off x="0" y="0"/>
          <a:ext cx="0" cy="0"/>
          <a:chOff x="0" y="0"/>
          <a:chExt cx="0" cy="0"/>
        </a:xfrm>
      </p:grpSpPr>
      <p:sp>
        <p:nvSpPr>
          <p:cNvPr id="2" name="Title 1"/>
          <p:cNvSpPr>
            <a:spLocks noGrp="1"/>
          </p:cNvSpPr>
          <p:nvPr>
            <p:ph type="title"/>
          </p:nvPr>
        </p:nvSpPr>
        <p:spPr>
          <a:xfrm>
            <a:off x="1446213" y="982132"/>
            <a:ext cx="9296398" cy="2243668"/>
          </a:xfrm>
        </p:spPr>
        <p:txBody>
          <a:bodyPr anchor="ctr">
            <a:normAutofit/>
          </a:bodyPr>
          <a:lstStyle>
            <a:lvl1pPr algn="ctr">
              <a:defRPr sz="3200" b="0" cap="none">
                <a:solidFill>
                  <a:schemeClr val="tx1"/>
                </a:solidFill>
              </a:defRPr>
            </a:lvl1pPr>
          </a:lstStyle>
          <a:p>
            <a:r>
              <a:rPr lang="en-US"/>
              <a:t>Click to edit Master title style</a:t>
            </a:r>
            <a:endParaRPr lang="en-US" dirty="0"/>
          </a:p>
        </p:txBody>
      </p:sp>
      <p:sp>
        <p:nvSpPr>
          <p:cNvPr id="23" name="Text Placeholder 2"/>
          <p:cNvSpPr>
            <a:spLocks noGrp="1"/>
          </p:cNvSpPr>
          <p:nvPr>
            <p:ph type="body" idx="13"/>
          </p:nvPr>
        </p:nvSpPr>
        <p:spPr>
          <a:xfrm>
            <a:off x="1295401" y="3639312"/>
            <a:ext cx="9609668" cy="886968"/>
          </a:xfrm>
        </p:spPr>
        <p:txBody>
          <a:bodyPr anchor="b">
            <a:normAutofit/>
          </a:bodyPr>
          <a:lstStyle>
            <a:lvl1pPr marL="0" indent="0" algn="l">
              <a:spcBef>
                <a:spcPts val="0"/>
              </a:spcBef>
              <a:buNone/>
              <a:defRPr sz="24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3" name="Text Placeholder 2"/>
          <p:cNvSpPr>
            <a:spLocks noGrp="1"/>
          </p:cNvSpPr>
          <p:nvPr>
            <p:ph type="body" idx="1"/>
          </p:nvPr>
        </p:nvSpPr>
        <p:spPr>
          <a:xfrm>
            <a:off x="1295401" y="4529667"/>
            <a:ext cx="9609668" cy="1346200"/>
          </a:xfrm>
        </p:spPr>
        <p:txBody>
          <a:bodyPr anchor="t">
            <a:normAutofit/>
          </a:bodyPr>
          <a:lstStyle>
            <a:lvl1pPr marL="0" indent="0" algn="l">
              <a:buNone/>
              <a:defRPr sz="18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C89193B9-42F7-4860-A50B-0CD7EAA06258}" type="datetimeFigureOut">
              <a:rPr lang="en-GB" smtClean="0"/>
              <a:t>15/09/2026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DE1E2DD9-A2AD-4B2C-8366-DAC65DB4E6FE}" type="slidenum">
              <a:rPr lang="en-GB" smtClean="0"/>
              <a:t>‹#›</a:t>
            </a:fld>
            <a:endParaRPr lang="en-GB"/>
          </a:p>
        </p:txBody>
      </p:sp>
      <p:sp>
        <p:nvSpPr>
          <p:cNvPr id="12" name="TextBox 11"/>
          <p:cNvSpPr txBox="1"/>
          <p:nvPr/>
        </p:nvSpPr>
        <p:spPr>
          <a:xfrm>
            <a:off x="862013" y="879961"/>
            <a:ext cx="609600" cy="584776"/>
          </a:xfrm>
          <a:prstGeom prst="rect">
            <a:avLst/>
          </a:prstGeom>
        </p:spPr>
        <p:txBody>
          <a:bodyPr vert="horz" lIns="91440" tIns="45720" rIns="91440" bIns="45720" rtlCol="0" anchor="ctr">
            <a:noAutofit/>
          </a:bodyPr>
          <a:lstStyle/>
          <a:p>
            <a:pPr lvl="0"/>
            <a:r>
              <a:rPr lang="en-US" sz="8000" dirty="0">
                <a:solidFill>
                  <a:schemeClr val="tx1"/>
                </a:solidFill>
                <a:effectLst/>
              </a:rPr>
              <a:t>“</a:t>
            </a:r>
          </a:p>
        </p:txBody>
      </p:sp>
      <p:sp>
        <p:nvSpPr>
          <p:cNvPr id="13" name="TextBox 12"/>
          <p:cNvSpPr txBox="1"/>
          <p:nvPr/>
        </p:nvSpPr>
        <p:spPr>
          <a:xfrm>
            <a:off x="10600267" y="2599261"/>
            <a:ext cx="609600" cy="584776"/>
          </a:xfrm>
          <a:prstGeom prst="rect">
            <a:avLst/>
          </a:prstGeom>
        </p:spPr>
        <p:txBody>
          <a:bodyPr vert="horz" lIns="91440" tIns="45720" rIns="91440" bIns="45720" rtlCol="0" anchor="ctr">
            <a:noAutofit/>
          </a:bodyPr>
          <a:lstStyle/>
          <a:p>
            <a:pPr lvl="0" algn="r"/>
            <a:r>
              <a:rPr lang="en-US" sz="8000" dirty="0">
                <a:solidFill>
                  <a:schemeClr val="tx1"/>
                </a:solidFill>
                <a:effectLst/>
              </a:rPr>
              <a:t>”</a:t>
            </a:r>
          </a:p>
        </p:txBody>
      </p:sp>
      <p:cxnSp>
        <p:nvCxnSpPr>
          <p:cNvPr id="26" name="Straight Connector 25"/>
          <p:cNvCxnSpPr/>
          <p:nvPr/>
        </p:nvCxnSpPr>
        <p:spPr>
          <a:xfrm>
            <a:off x="1396169" y="3429000"/>
            <a:ext cx="9407298" cy="0"/>
          </a:xfrm>
          <a:prstGeom prst="line">
            <a:avLst/>
          </a:prstGeom>
          <a:ln w="15875"/>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3354860627"/>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1250">
        <p15:prstTrans prst="peelOff"/>
      </p:transition>
    </mc:Choice>
    <mc:Fallback xmlns="">
      <p:transition spd="slow">
        <p:fade/>
      </p:transition>
    </mc:Fallback>
  </mc:AlternateContent>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p:cSld name="True or False">
    <p:spTree>
      <p:nvGrpSpPr>
        <p:cNvPr id="1" name=""/>
        <p:cNvGrpSpPr/>
        <p:nvPr/>
      </p:nvGrpSpPr>
      <p:grpSpPr>
        <a:xfrm>
          <a:off x="0" y="0"/>
          <a:ext cx="0" cy="0"/>
          <a:chOff x="0" y="0"/>
          <a:chExt cx="0" cy="0"/>
        </a:xfrm>
      </p:grpSpPr>
      <p:sp>
        <p:nvSpPr>
          <p:cNvPr id="2" name="Title 1"/>
          <p:cNvSpPr>
            <a:spLocks noGrp="1"/>
          </p:cNvSpPr>
          <p:nvPr>
            <p:ph type="title"/>
          </p:nvPr>
        </p:nvSpPr>
        <p:spPr>
          <a:xfrm>
            <a:off x="1295401" y="982132"/>
            <a:ext cx="9609666" cy="2243668"/>
          </a:xfrm>
        </p:spPr>
        <p:txBody>
          <a:bodyPr vert="horz" lIns="91440" tIns="45720" rIns="91440" bIns="45720" rtlCol="0" anchor="ctr">
            <a:normAutofit/>
          </a:bodyPr>
          <a:lstStyle>
            <a:lvl1pPr>
              <a:defRPr lang="en-US" b="0" dirty="0"/>
            </a:lvl1pPr>
          </a:lstStyle>
          <a:p>
            <a:pPr marL="0" lvl="0"/>
            <a:r>
              <a:rPr lang="en-US"/>
              <a:t>Click to edit Master title style</a:t>
            </a:r>
            <a:endParaRPr lang="en-US" dirty="0"/>
          </a:p>
        </p:txBody>
      </p:sp>
      <p:sp>
        <p:nvSpPr>
          <p:cNvPr id="20" name="Text Placeholder 2"/>
          <p:cNvSpPr>
            <a:spLocks noGrp="1"/>
          </p:cNvSpPr>
          <p:nvPr>
            <p:ph type="body" idx="13"/>
          </p:nvPr>
        </p:nvSpPr>
        <p:spPr>
          <a:xfrm>
            <a:off x="1295401" y="3630168"/>
            <a:ext cx="9609668" cy="841248"/>
          </a:xfrm>
        </p:spPr>
        <p:txBody>
          <a:bodyPr anchor="b">
            <a:normAutofit/>
          </a:bodyPr>
          <a:lstStyle>
            <a:lvl1pPr marL="0" indent="0" algn="l">
              <a:spcBef>
                <a:spcPts val="0"/>
              </a:spcBef>
              <a:buNone/>
              <a:defRPr sz="28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3" name="Text Placeholder 2"/>
          <p:cNvSpPr>
            <a:spLocks noGrp="1"/>
          </p:cNvSpPr>
          <p:nvPr>
            <p:ph type="body" idx="1"/>
          </p:nvPr>
        </p:nvSpPr>
        <p:spPr>
          <a:xfrm>
            <a:off x="1295400" y="4470399"/>
            <a:ext cx="9609670" cy="1405467"/>
          </a:xfrm>
        </p:spPr>
        <p:txBody>
          <a:bodyPr anchor="t">
            <a:normAutofit/>
          </a:bodyPr>
          <a:lstStyle>
            <a:lvl1pPr marL="0" indent="0" algn="l">
              <a:buNone/>
              <a:defRPr sz="18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C89193B9-42F7-4860-A50B-0CD7EAA06258}" type="datetimeFigureOut">
              <a:rPr lang="en-GB" smtClean="0"/>
              <a:t>15/09/2026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DE1E2DD9-A2AD-4B2C-8366-DAC65DB4E6FE}" type="slidenum">
              <a:rPr lang="en-GB" smtClean="0"/>
              <a:t>‹#›</a:t>
            </a:fld>
            <a:endParaRPr lang="en-GB"/>
          </a:p>
        </p:txBody>
      </p:sp>
      <p:cxnSp>
        <p:nvCxnSpPr>
          <p:cNvPr id="15" name="Straight Connector 14"/>
          <p:cNvCxnSpPr/>
          <p:nvPr/>
        </p:nvCxnSpPr>
        <p:spPr>
          <a:xfrm>
            <a:off x="1396169" y="3429000"/>
            <a:ext cx="9407298" cy="0"/>
          </a:xfrm>
          <a:prstGeom prst="line">
            <a:avLst/>
          </a:prstGeom>
          <a:ln w="15875"/>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2963293242"/>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1250">
        <p15:prstTrans prst="peelOff"/>
      </p:transition>
    </mc:Choice>
    <mc:Fallback xmlns="">
      <p:transition spd="slow">
        <p:fade/>
      </p:transition>
    </mc:Fallback>
  </mc:AlternateContent>
</p:sldLayout>
</file>

<file path=ppt/slideLayouts/slideLayout16.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lgn="ctr">
              <a:defRPr/>
            </a:lvl1p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ncho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C89193B9-42F7-4860-A50B-0CD7EAA06258}" type="datetimeFigureOut">
              <a:rPr lang="en-GB" smtClean="0"/>
              <a:t>15/09/2026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DE1E2DD9-A2AD-4B2C-8366-DAC65DB4E6FE}" type="slidenum">
              <a:rPr lang="en-GB" smtClean="0"/>
              <a:t>‹#›</a:t>
            </a:fld>
            <a:endParaRPr lang="en-GB"/>
          </a:p>
        </p:txBody>
      </p:sp>
      <p:cxnSp>
        <p:nvCxnSpPr>
          <p:cNvPr id="14" name="Straight Connector 13"/>
          <p:cNvCxnSpPr/>
          <p:nvPr/>
        </p:nvCxnSpPr>
        <p:spPr>
          <a:xfrm>
            <a:off x="1396169" y="2421466"/>
            <a:ext cx="9407298" cy="0"/>
          </a:xfrm>
          <a:prstGeom prst="line">
            <a:avLst/>
          </a:prstGeom>
          <a:ln w="15875"/>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2557503392"/>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1250">
        <p15:prstTrans prst="peelOff"/>
      </p:transition>
    </mc:Choice>
    <mc:Fallback xmlns="">
      <p:transition spd="slow">
        <p:fade/>
      </p:transition>
    </mc:Fallback>
  </mc:AlternateContent>
</p:sldLayout>
</file>

<file path=ppt/slideLayouts/slideLayout17.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999356" y="982131"/>
            <a:ext cx="1890895" cy="4893735"/>
          </a:xfrm>
        </p:spPr>
        <p:txBody>
          <a:bodyPr vert="eaVert"/>
          <a:lstStyle/>
          <a:p>
            <a:r>
              <a:rPr lang="en-US"/>
              <a:t>Click to edit Master title style</a:t>
            </a:r>
            <a:endParaRPr lang="en-US" dirty="0"/>
          </a:p>
        </p:txBody>
      </p:sp>
      <p:sp>
        <p:nvSpPr>
          <p:cNvPr id="3" name="Vertical Text Placeholder 2"/>
          <p:cNvSpPr>
            <a:spLocks noGrp="1"/>
          </p:cNvSpPr>
          <p:nvPr>
            <p:ph type="body" orient="vert" idx="1"/>
          </p:nvPr>
        </p:nvSpPr>
        <p:spPr>
          <a:xfrm>
            <a:off x="1295398" y="982132"/>
            <a:ext cx="7433025" cy="4893734"/>
          </a:xfrm>
        </p:spPr>
        <p:txBody>
          <a:bodyPr vert="eaVert" ancho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C89193B9-42F7-4860-A50B-0CD7EAA06258}" type="datetimeFigureOut">
              <a:rPr lang="en-GB" smtClean="0"/>
              <a:t>15/09/2026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DE1E2DD9-A2AD-4B2C-8366-DAC65DB4E6FE}" type="slidenum">
              <a:rPr lang="en-GB" smtClean="0"/>
              <a:t>‹#›</a:t>
            </a:fld>
            <a:endParaRPr lang="en-GB"/>
          </a:p>
        </p:txBody>
      </p:sp>
      <p:cxnSp>
        <p:nvCxnSpPr>
          <p:cNvPr id="14" name="Straight Connector 13"/>
          <p:cNvCxnSpPr/>
          <p:nvPr/>
        </p:nvCxnSpPr>
        <p:spPr>
          <a:xfrm>
            <a:off x="8863890" y="990600"/>
            <a:ext cx="0" cy="4876800"/>
          </a:xfrm>
          <a:prstGeom prst="line">
            <a:avLst/>
          </a:prstGeom>
          <a:ln w="15875"/>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2569786900"/>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1250">
        <p15:prstTrans prst="peelOff"/>
      </p:transition>
    </mc:Choice>
    <mc:Fallback xmlns="">
      <p:transition spd="slow">
        <p:fade/>
      </p:transition>
    </mc:Fallback>
  </mc:AlternateContent>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20" Type="http://schemas.openxmlformats.org/officeDocument/2006/relationships/image" Target="../media/image4.png"/><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image" Target="../media/image3.png"/><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1"/>
      </p:bgRef>
    </p:bg>
    <p:spTree>
      <p:nvGrpSpPr>
        <p:cNvPr id="1" name=""/>
        <p:cNvGrpSpPr/>
        <p:nvPr/>
      </p:nvGrpSpPr>
      <p:grpSpPr>
        <a:xfrm>
          <a:off x="0" y="0"/>
          <a:ext cx="0" cy="0"/>
          <a:chOff x="0" y="0"/>
          <a:chExt cx="0" cy="0"/>
        </a:xfrm>
      </p:grpSpPr>
      <p:grpSp>
        <p:nvGrpSpPr>
          <p:cNvPr id="7" name="Group 6"/>
          <p:cNvGrpSpPr/>
          <p:nvPr/>
        </p:nvGrpSpPr>
        <p:grpSpPr>
          <a:xfrm>
            <a:off x="-15736" y="0"/>
            <a:ext cx="12229962" cy="6856214"/>
            <a:chOff x="-15736" y="0"/>
            <a:chExt cx="12229962" cy="6856214"/>
          </a:xfrm>
        </p:grpSpPr>
        <p:pic>
          <p:nvPicPr>
            <p:cNvPr id="8" name="Picture 7" descr="HD-PanelContent.png"/>
            <p:cNvPicPr>
              <a:picLocks noChangeAspect="1"/>
            </p:cNvPicPr>
            <p:nvPr/>
          </p:nvPicPr>
          <p:blipFill>
            <a:blip r:embed="rId19">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9" name="Rectangle 8"/>
            <p:cNvSpPr/>
            <p:nvPr/>
          </p:nvSpPr>
          <p:spPr>
            <a:xfrm>
              <a:off x="608012" y="609600"/>
              <a:ext cx="10972800" cy="5638800"/>
            </a:xfrm>
            <a:prstGeom prst="rect">
              <a:avLst/>
            </a:prstGeom>
            <a:noFill/>
            <a:ln w="15875" cap="flat">
              <a:miter lim="800000"/>
            </a:ln>
          </p:spPr>
          <p:style>
            <a:lnRef idx="1">
              <a:schemeClr val="accent1"/>
            </a:lnRef>
            <a:fillRef idx="3">
              <a:schemeClr val="accent1"/>
            </a:fillRef>
            <a:effectRef idx="2">
              <a:schemeClr val="accent1"/>
            </a:effectRef>
            <a:fontRef idx="minor">
              <a:schemeClr val="lt1"/>
            </a:fontRef>
          </p:style>
          <p:txBody>
            <a:bodyPr/>
            <a:lstStyle/>
            <a:p>
              <a:endParaRPr lang="en-GB"/>
            </a:p>
          </p:txBody>
        </p:sp>
        <p:pic>
          <p:nvPicPr>
            <p:cNvPr id="10" name="Picture 9" descr="HDRibbonContent-UniformTrim.png"/>
            <p:cNvPicPr>
              <a:picLocks noChangeAspect="1"/>
            </p:cNvPicPr>
            <p:nvPr/>
          </p:nvPicPr>
          <p:blipFill rotWithShape="1">
            <a:blip r:embed="rId20">
              <a:extLst>
                <a:ext uri="{28A0092B-C50C-407E-A947-70E740481C1C}">
                  <a14:useLocalDpi xmlns:a14="http://schemas.microsoft.com/office/drawing/2010/main" val="0"/>
                </a:ext>
              </a:extLst>
            </a:blip>
            <a:srcRect/>
            <a:stretch/>
          </p:blipFill>
          <p:spPr>
            <a:xfrm>
              <a:off x="-15736" y="3153832"/>
              <a:ext cx="777240" cy="606425"/>
            </a:xfrm>
            <a:prstGeom prst="rect">
              <a:avLst/>
            </a:prstGeom>
          </p:spPr>
        </p:pic>
        <p:pic>
          <p:nvPicPr>
            <p:cNvPr id="11" name="Picture 10" descr="HDRibbonContent-UniformTrim.png"/>
            <p:cNvPicPr>
              <a:picLocks noChangeAspect="1"/>
            </p:cNvPicPr>
            <p:nvPr/>
          </p:nvPicPr>
          <p:blipFill rotWithShape="1">
            <a:blip r:embed="rId20">
              <a:extLst>
                <a:ext uri="{28A0092B-C50C-407E-A947-70E740481C1C}">
                  <a14:useLocalDpi xmlns:a14="http://schemas.microsoft.com/office/drawing/2010/main" val="0"/>
                </a:ext>
              </a:extLst>
            </a:blip>
            <a:srcRect/>
            <a:stretch/>
          </p:blipFill>
          <p:spPr>
            <a:xfrm>
              <a:off x="11436986" y="3153832"/>
              <a:ext cx="777240" cy="606425"/>
            </a:xfrm>
            <a:prstGeom prst="rect">
              <a:avLst/>
            </a:prstGeom>
          </p:spPr>
        </p:pic>
      </p:grpSp>
      <p:sp>
        <p:nvSpPr>
          <p:cNvPr id="2" name="Title Placeholder 1"/>
          <p:cNvSpPr>
            <a:spLocks noGrp="1"/>
          </p:cNvSpPr>
          <p:nvPr>
            <p:ph type="title"/>
          </p:nvPr>
        </p:nvSpPr>
        <p:spPr>
          <a:xfrm>
            <a:off x="1295402" y="982132"/>
            <a:ext cx="9601196" cy="1303867"/>
          </a:xfrm>
          <a:prstGeom prst="rect">
            <a:avLst/>
          </a:prstGeom>
          <a:effectLst/>
        </p:spPr>
        <p:txBody>
          <a:bodyPr vert="horz" lIns="91440" tIns="45720" rIns="91440" bIns="45720" rtlCol="0" anchor="ctr">
            <a:normAutofit/>
          </a:bodyPr>
          <a:lstStyle/>
          <a:p>
            <a:r>
              <a:rPr lang="en-US"/>
              <a:t>Click to edit Master title style</a:t>
            </a:r>
            <a:endParaRPr lang="en-US" dirty="0"/>
          </a:p>
        </p:txBody>
      </p:sp>
      <p:sp>
        <p:nvSpPr>
          <p:cNvPr id="3" name="Text Placeholder 2"/>
          <p:cNvSpPr>
            <a:spLocks noGrp="1"/>
          </p:cNvSpPr>
          <p:nvPr>
            <p:ph type="body" idx="1"/>
          </p:nvPr>
        </p:nvSpPr>
        <p:spPr>
          <a:xfrm>
            <a:off x="1295401" y="2556932"/>
            <a:ext cx="9601196" cy="3318936"/>
          </a:xfrm>
          <a:prstGeom prst="rect">
            <a:avLst/>
          </a:prstGeom>
        </p:spPr>
        <p:txBody>
          <a:bodyPr vert="horz" lIns="91440" tIns="45720" rIns="91440" bIns="45720" rtlCol="0" anchor="t">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8677501" y="5969000"/>
            <a:ext cx="1600200" cy="279400"/>
          </a:xfrm>
          <a:prstGeom prst="rect">
            <a:avLst/>
          </a:prstGeom>
        </p:spPr>
        <p:txBody>
          <a:bodyPr vert="horz" lIns="91440" tIns="45720" rIns="91440" bIns="45720" rtlCol="0" anchor="ctr"/>
          <a:lstStyle>
            <a:lvl1pPr algn="r">
              <a:defRPr sz="1000" b="0" i="0">
                <a:solidFill>
                  <a:schemeClr val="tx1"/>
                </a:solidFill>
                <a:effectLst/>
                <a:latin typeface="+mn-lt"/>
              </a:defRPr>
            </a:lvl1pPr>
          </a:lstStyle>
          <a:p>
            <a:fld id="{C89193B9-42F7-4860-A50B-0CD7EAA06258}" type="datetimeFigureOut">
              <a:rPr lang="en-GB" smtClean="0"/>
              <a:t>15/09/2026</a:t>
            </a:fld>
            <a:endParaRPr lang="en-GB"/>
          </a:p>
        </p:txBody>
      </p:sp>
      <p:sp>
        <p:nvSpPr>
          <p:cNvPr id="5" name="Footer Placeholder 4"/>
          <p:cNvSpPr>
            <a:spLocks noGrp="1"/>
          </p:cNvSpPr>
          <p:nvPr>
            <p:ph type="ftr" sz="quarter" idx="3"/>
          </p:nvPr>
        </p:nvSpPr>
        <p:spPr>
          <a:xfrm>
            <a:off x="1295401" y="5969000"/>
            <a:ext cx="7305900" cy="279400"/>
          </a:xfrm>
          <a:prstGeom prst="rect">
            <a:avLst/>
          </a:prstGeom>
        </p:spPr>
        <p:txBody>
          <a:bodyPr vert="horz" lIns="91440" tIns="45720" rIns="91440" bIns="45720" rtlCol="0" anchor="ctr"/>
          <a:lstStyle>
            <a:lvl1pPr algn="l">
              <a:defRPr sz="1000" b="0" i="0">
                <a:solidFill>
                  <a:schemeClr val="tx1"/>
                </a:solidFill>
                <a:effectLst/>
                <a:latin typeface="+mn-lt"/>
              </a:defRPr>
            </a:lvl1pPr>
          </a:lstStyle>
          <a:p>
            <a:endParaRPr lang="en-GB"/>
          </a:p>
        </p:txBody>
      </p:sp>
      <p:sp>
        <p:nvSpPr>
          <p:cNvPr id="6" name="Slide Number Placeholder 5"/>
          <p:cNvSpPr>
            <a:spLocks noGrp="1"/>
          </p:cNvSpPr>
          <p:nvPr>
            <p:ph type="sldNum" sz="quarter" idx="4"/>
          </p:nvPr>
        </p:nvSpPr>
        <p:spPr>
          <a:xfrm>
            <a:off x="10353901" y="5969000"/>
            <a:ext cx="542697" cy="279400"/>
          </a:xfrm>
          <a:prstGeom prst="rect">
            <a:avLst/>
          </a:prstGeom>
        </p:spPr>
        <p:txBody>
          <a:bodyPr vert="horz" lIns="91440" tIns="45720" rIns="91440" bIns="45720" rtlCol="0" anchor="ctr"/>
          <a:lstStyle>
            <a:lvl1pPr algn="r">
              <a:defRPr sz="1000" b="0" i="0">
                <a:solidFill>
                  <a:schemeClr val="tx1"/>
                </a:solidFill>
                <a:effectLst/>
                <a:latin typeface="+mn-lt"/>
              </a:defRPr>
            </a:lvl1pPr>
          </a:lstStyle>
          <a:p>
            <a:fld id="{DE1E2DD9-A2AD-4B2C-8366-DAC65DB4E6FE}" type="slidenum">
              <a:rPr lang="en-GB" smtClean="0"/>
              <a:t>‹#›</a:t>
            </a:fld>
            <a:endParaRPr lang="en-GB"/>
          </a:p>
        </p:txBody>
      </p:sp>
    </p:spTree>
    <p:extLst>
      <p:ext uri="{BB962C8B-B14F-4D97-AF65-F5344CB8AC3E}">
        <p14:creationId xmlns:p14="http://schemas.microsoft.com/office/powerpoint/2010/main" val="3688474729"/>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 id="2147483672" r:id="rId12"/>
    <p:sldLayoutId id="2147483673" r:id="rId13"/>
    <p:sldLayoutId id="2147483674" r:id="rId14"/>
    <p:sldLayoutId id="2147483675" r:id="rId15"/>
    <p:sldLayoutId id="2147483676" r:id="rId16"/>
    <p:sldLayoutId id="2147483677" r:id="rId17"/>
  </p:sldLayoutIdLst>
  <mc:AlternateContent xmlns:mc="http://schemas.openxmlformats.org/markup-compatibility/2006" xmlns:p15="http://schemas.microsoft.com/office/powerpoint/2012/main">
    <mc:Choice Requires="p15">
      <p:transition xmlns:p14="http://schemas.microsoft.com/office/powerpoint/2010/main" spd="slow" p14:dur="1250">
        <p15:prstTrans prst="peelOff"/>
      </p:transition>
    </mc:Choice>
    <mc:Fallback xmlns="">
      <p:transition spd="slow">
        <p:fade/>
      </p:transition>
    </mc:Fallback>
  </mc:AlternateContent>
  <p:txStyles>
    <p:titleStyle>
      <a:lvl1pPr algn="ctr" defTabSz="457200" rtl="0" eaLnBrk="1" latinLnBrk="0" hangingPunct="1">
        <a:spcBef>
          <a:spcPct val="0"/>
        </a:spcBef>
        <a:buNone/>
        <a:defRPr sz="4400" kern="1200" cap="none">
          <a:ln w="3175" cmpd="sng">
            <a:noFill/>
          </a:ln>
          <a:solidFill>
            <a:schemeClr val="tx1">
              <a:lumMod val="85000"/>
              <a:lumOff val="15000"/>
            </a:schemeClr>
          </a:solidFill>
          <a:effectLst/>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285750" indent="-285750" algn="l" defTabSz="457200" rtl="0" eaLnBrk="1" latinLnBrk="0" hangingPunct="1">
        <a:spcBef>
          <a:spcPct val="20000"/>
        </a:spcBef>
        <a:spcAft>
          <a:spcPts val="600"/>
        </a:spcAft>
        <a:buClr>
          <a:schemeClr val="accent1"/>
        </a:buClr>
        <a:buSzPct val="115000"/>
        <a:buFont typeface="Arial"/>
        <a:buChar char="•"/>
        <a:defRPr sz="2400" kern="1200" cap="none">
          <a:solidFill>
            <a:schemeClr val="tx1">
              <a:lumMod val="85000"/>
              <a:lumOff val="15000"/>
            </a:schemeClr>
          </a:solidFill>
          <a:effectLst/>
          <a:latin typeface="+mn-lt"/>
          <a:ea typeface="+mn-ea"/>
          <a:cs typeface="+mn-cs"/>
        </a:defRPr>
      </a:lvl1pPr>
      <a:lvl2pPr marL="742950" indent="-285750" algn="l" defTabSz="457200" rtl="0" eaLnBrk="1" latinLnBrk="0" hangingPunct="1">
        <a:spcBef>
          <a:spcPct val="20000"/>
        </a:spcBef>
        <a:spcAft>
          <a:spcPts val="600"/>
        </a:spcAft>
        <a:buClr>
          <a:schemeClr val="accent1"/>
        </a:buClr>
        <a:buSzPct val="115000"/>
        <a:buFont typeface="Arial"/>
        <a:buChar char="•"/>
        <a:defRPr sz="2000" kern="1200" cap="none">
          <a:solidFill>
            <a:schemeClr val="tx1">
              <a:lumMod val="85000"/>
              <a:lumOff val="15000"/>
            </a:schemeClr>
          </a:solidFill>
          <a:effectLst/>
          <a:latin typeface="+mn-lt"/>
          <a:ea typeface="+mn-ea"/>
          <a:cs typeface="+mn-cs"/>
        </a:defRPr>
      </a:lvl2pPr>
      <a:lvl3pPr marL="1200150" indent="-285750" algn="l" defTabSz="457200" rtl="0" eaLnBrk="1" latinLnBrk="0" hangingPunct="1">
        <a:spcBef>
          <a:spcPct val="20000"/>
        </a:spcBef>
        <a:spcAft>
          <a:spcPts val="600"/>
        </a:spcAft>
        <a:buClr>
          <a:schemeClr val="accent1"/>
        </a:buClr>
        <a:buSzPct val="115000"/>
        <a:buFont typeface="Arial"/>
        <a:buChar char="•"/>
        <a:defRPr sz="1800" kern="1200" cap="none">
          <a:solidFill>
            <a:schemeClr val="tx1">
              <a:lumMod val="85000"/>
              <a:lumOff val="15000"/>
            </a:schemeClr>
          </a:solidFill>
          <a:effectLst/>
          <a:latin typeface="+mn-lt"/>
          <a:ea typeface="+mn-ea"/>
          <a:cs typeface="+mn-cs"/>
        </a:defRPr>
      </a:lvl3pPr>
      <a:lvl4pPr marL="1543050" indent="-171450" algn="l" defTabSz="457200" rtl="0" eaLnBrk="1" latinLnBrk="0" hangingPunct="1">
        <a:spcBef>
          <a:spcPct val="20000"/>
        </a:spcBef>
        <a:spcAft>
          <a:spcPts val="600"/>
        </a:spcAft>
        <a:buClr>
          <a:schemeClr val="accent1"/>
        </a:buClr>
        <a:buSzPct val="115000"/>
        <a:buFont typeface="Arial"/>
        <a:buChar char="•"/>
        <a:defRPr sz="1600" kern="1200" cap="none">
          <a:solidFill>
            <a:schemeClr val="tx1">
              <a:lumMod val="85000"/>
              <a:lumOff val="15000"/>
            </a:schemeClr>
          </a:solidFill>
          <a:effectLst/>
          <a:latin typeface="+mn-lt"/>
          <a:ea typeface="+mn-ea"/>
          <a:cs typeface="+mn-cs"/>
        </a:defRPr>
      </a:lvl4pPr>
      <a:lvl5pPr marL="2000250" indent="-171450" algn="l" defTabSz="457200" rtl="0" eaLnBrk="1" latinLnBrk="0" hangingPunct="1">
        <a:spcBef>
          <a:spcPct val="20000"/>
        </a:spcBef>
        <a:spcAft>
          <a:spcPts val="600"/>
        </a:spcAft>
        <a:buClr>
          <a:schemeClr val="accent1"/>
        </a:buClr>
        <a:buSzPct val="115000"/>
        <a:buFont typeface="Arial"/>
        <a:buChar char="•"/>
        <a:defRPr sz="1400" kern="1200" cap="none">
          <a:solidFill>
            <a:schemeClr val="tx1">
              <a:lumMod val="85000"/>
              <a:lumOff val="15000"/>
            </a:schemeClr>
          </a:solidFill>
          <a:effectLst/>
          <a:latin typeface="+mn-lt"/>
          <a:ea typeface="+mn-ea"/>
          <a:cs typeface="+mn-cs"/>
        </a:defRPr>
      </a:lvl5pPr>
      <a:lvl6pPr marL="2514600" indent="-228600" algn="l" defTabSz="457200" rtl="0" eaLnBrk="1" latinLnBrk="0" hangingPunct="1">
        <a:spcBef>
          <a:spcPct val="20000"/>
        </a:spcBef>
        <a:spcAft>
          <a:spcPts val="600"/>
        </a:spcAft>
        <a:buClr>
          <a:schemeClr val="accent1"/>
        </a:buClr>
        <a:buSzPct val="115000"/>
        <a:buFont typeface="Arial"/>
        <a:buChar char="•"/>
        <a:defRPr sz="1400" kern="1200" cap="none">
          <a:solidFill>
            <a:schemeClr val="tx1">
              <a:lumMod val="85000"/>
              <a:lumOff val="15000"/>
            </a:schemeClr>
          </a:solidFill>
          <a:effectLst/>
          <a:latin typeface="+mn-lt"/>
          <a:ea typeface="+mn-ea"/>
          <a:cs typeface="+mn-cs"/>
        </a:defRPr>
      </a:lvl6pPr>
      <a:lvl7pPr marL="2971800" indent="-228600" algn="l" defTabSz="457200" rtl="0" eaLnBrk="1" latinLnBrk="0" hangingPunct="1">
        <a:spcBef>
          <a:spcPct val="20000"/>
        </a:spcBef>
        <a:spcAft>
          <a:spcPts val="600"/>
        </a:spcAft>
        <a:buClr>
          <a:schemeClr val="accent1"/>
        </a:buClr>
        <a:buSzPct val="115000"/>
        <a:buFont typeface="Arial"/>
        <a:buChar char="•"/>
        <a:defRPr sz="1400" kern="1200" cap="none">
          <a:solidFill>
            <a:schemeClr val="tx1">
              <a:lumMod val="85000"/>
              <a:lumOff val="15000"/>
            </a:schemeClr>
          </a:solidFill>
          <a:effectLst/>
          <a:latin typeface="+mn-lt"/>
          <a:ea typeface="+mn-ea"/>
          <a:cs typeface="+mn-cs"/>
        </a:defRPr>
      </a:lvl7pPr>
      <a:lvl8pPr marL="3429000" indent="-228600" algn="l" defTabSz="457200" rtl="0" eaLnBrk="1" latinLnBrk="0" hangingPunct="1">
        <a:spcBef>
          <a:spcPct val="20000"/>
        </a:spcBef>
        <a:spcAft>
          <a:spcPts val="600"/>
        </a:spcAft>
        <a:buClr>
          <a:schemeClr val="accent1"/>
        </a:buClr>
        <a:buSzPct val="115000"/>
        <a:buFont typeface="Arial"/>
        <a:buChar char="•"/>
        <a:defRPr sz="1400" kern="1200" cap="none">
          <a:solidFill>
            <a:schemeClr val="tx1">
              <a:lumMod val="85000"/>
              <a:lumOff val="15000"/>
            </a:schemeClr>
          </a:solidFill>
          <a:effectLst/>
          <a:latin typeface="+mn-lt"/>
          <a:ea typeface="+mn-ea"/>
          <a:cs typeface="+mn-cs"/>
        </a:defRPr>
      </a:lvl8pPr>
      <a:lvl9pPr marL="3886200" indent="-228600" algn="l" defTabSz="457200" rtl="0" eaLnBrk="1" latinLnBrk="0" hangingPunct="1">
        <a:spcBef>
          <a:spcPct val="20000"/>
        </a:spcBef>
        <a:spcAft>
          <a:spcPts val="600"/>
        </a:spcAft>
        <a:buClr>
          <a:schemeClr val="accent1"/>
        </a:buClr>
        <a:buSzPct val="115000"/>
        <a:buFont typeface="Arial"/>
        <a:buChar char="•"/>
        <a:defRPr sz="1400" kern="1200" cap="none">
          <a:solidFill>
            <a:schemeClr val="tx1">
              <a:lumMod val="85000"/>
              <a:lumOff val="15000"/>
            </a:schemeClr>
          </a:solidFill>
          <a:effectLst/>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8" Type="http://schemas.openxmlformats.org/officeDocument/2006/relationships/image" Target="../media/image14.png"/><Relationship Id="rId3" Type="http://schemas.openxmlformats.org/officeDocument/2006/relationships/image" Target="../media/image9.png"/><Relationship Id="rId7" Type="http://schemas.openxmlformats.org/officeDocument/2006/relationships/image" Target="../media/image13.png"/><Relationship Id="rId2" Type="http://schemas.openxmlformats.org/officeDocument/2006/relationships/image" Target="../media/image8.png"/><Relationship Id="rId1" Type="http://schemas.openxmlformats.org/officeDocument/2006/relationships/slideLayout" Target="../slideLayouts/slideLayout2.xml"/><Relationship Id="rId6" Type="http://schemas.openxmlformats.org/officeDocument/2006/relationships/image" Target="../media/image12.png"/><Relationship Id="rId5" Type="http://schemas.openxmlformats.org/officeDocument/2006/relationships/image" Target="../media/image11.png"/><Relationship Id="rId10" Type="http://schemas.openxmlformats.org/officeDocument/2006/relationships/image" Target="../media/image16.png"/><Relationship Id="rId4" Type="http://schemas.openxmlformats.org/officeDocument/2006/relationships/image" Target="../media/image10.png"/><Relationship Id="rId9" Type="http://schemas.openxmlformats.org/officeDocument/2006/relationships/image" Target="../media/image15.png"/></Relationships>
</file>

<file path=ppt/slides/_rels/slide8.xml.rels><?xml version="1.0" encoding="UTF-8" standalone="yes"?>
<Relationships xmlns="http://schemas.openxmlformats.org/package/2006/relationships"><Relationship Id="rId2" Type="http://schemas.openxmlformats.org/officeDocument/2006/relationships/image" Target="../media/image17.pn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image" Target="../media/image18.pn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image" Target="../media/image20.pn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hyperlink" Target="mailto:year1@stmargaretsipswich.org" TargetMode="External"/><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2688165" y="1595774"/>
            <a:ext cx="6815669" cy="1515533"/>
          </a:xfrm>
        </p:spPr>
        <p:txBody>
          <a:bodyPr/>
          <a:lstStyle/>
          <a:p>
            <a:r>
              <a:rPr lang="en-GB" dirty="0">
                <a:latin typeface="Twinkl Cursive Unlooped" panose="02000000000000000000" pitchFamily="2" charset="0"/>
                <a:cs typeface="Arial" panose="020B0604020202020204" pitchFamily="34" charset="0"/>
              </a:rPr>
              <a:t>Welcome to Year 1</a:t>
            </a:r>
          </a:p>
        </p:txBody>
      </p:sp>
      <p:sp>
        <p:nvSpPr>
          <p:cNvPr id="3" name="Subtitle 2"/>
          <p:cNvSpPr>
            <a:spLocks noGrp="1"/>
          </p:cNvSpPr>
          <p:nvPr>
            <p:ph type="subTitle" idx="1"/>
          </p:nvPr>
        </p:nvSpPr>
        <p:spPr>
          <a:xfrm>
            <a:off x="2485747" y="3604332"/>
            <a:ext cx="3533313" cy="523786"/>
          </a:xfrm>
        </p:spPr>
        <p:txBody>
          <a:bodyPr>
            <a:normAutofit/>
          </a:bodyPr>
          <a:lstStyle/>
          <a:p>
            <a:r>
              <a:rPr lang="en-GB" sz="2600" b="1" dirty="0">
                <a:latin typeface="Twinkl Cursive Unlooped" panose="02000000000000000000" pitchFamily="2" charset="0"/>
                <a:cs typeface="Arial" panose="020B0604020202020204" pitchFamily="34" charset="0"/>
              </a:rPr>
              <a:t>1A </a:t>
            </a:r>
            <a:r>
              <a:rPr lang="en-GB" sz="2600" dirty="0">
                <a:latin typeface="Twinkl Cursive Unlooped" panose="02000000000000000000" pitchFamily="2" charset="0"/>
                <a:cs typeface="Arial" panose="020B0604020202020204" pitchFamily="34" charset="0"/>
              </a:rPr>
              <a:t>– Miss Allard</a:t>
            </a:r>
          </a:p>
        </p:txBody>
      </p:sp>
      <p:sp>
        <p:nvSpPr>
          <p:cNvPr id="5" name="Subtitle 2">
            <a:extLst>
              <a:ext uri="{FF2B5EF4-FFF2-40B4-BE49-F238E27FC236}">
                <a16:creationId xmlns:a16="http://schemas.microsoft.com/office/drawing/2014/main" id="{A7F23261-ADCE-4C59-AA7A-5E8831F0C9D7}"/>
              </a:ext>
            </a:extLst>
          </p:cNvPr>
          <p:cNvSpPr txBox="1">
            <a:spLocks/>
          </p:cNvSpPr>
          <p:nvPr/>
        </p:nvSpPr>
        <p:spPr>
          <a:xfrm>
            <a:off x="6258756" y="3604332"/>
            <a:ext cx="3533313" cy="523786"/>
          </a:xfrm>
          <a:prstGeom prst="rect">
            <a:avLst/>
          </a:prstGeom>
        </p:spPr>
        <p:txBody>
          <a:bodyPr vert="horz" lIns="91440" tIns="45720" rIns="91440" bIns="45720" rtlCol="0" anchor="t">
            <a:normAutofit/>
          </a:bodyPr>
          <a:lstStyle>
            <a:lvl1pPr marL="0" indent="0" algn="ctr" defTabSz="457200" rtl="0" eaLnBrk="1" latinLnBrk="0" hangingPunct="1">
              <a:spcBef>
                <a:spcPct val="20000"/>
              </a:spcBef>
              <a:spcAft>
                <a:spcPts val="600"/>
              </a:spcAft>
              <a:buClr>
                <a:schemeClr val="accent1"/>
              </a:buClr>
              <a:buSzPct val="115000"/>
              <a:buFont typeface="Arial"/>
              <a:buNone/>
              <a:defRPr sz="2100" kern="1200" cap="none">
                <a:solidFill>
                  <a:schemeClr val="tx1"/>
                </a:solidFill>
                <a:effectLst/>
                <a:latin typeface="+mn-lt"/>
                <a:ea typeface="+mn-ea"/>
                <a:cs typeface="+mn-cs"/>
              </a:defRPr>
            </a:lvl1pPr>
            <a:lvl2pPr marL="457200" indent="0" algn="ctr" defTabSz="457200" rtl="0" eaLnBrk="1" latinLnBrk="0" hangingPunct="1">
              <a:spcBef>
                <a:spcPct val="20000"/>
              </a:spcBef>
              <a:spcAft>
                <a:spcPts val="600"/>
              </a:spcAft>
              <a:buClr>
                <a:schemeClr val="accent1"/>
              </a:buClr>
              <a:buSzPct val="115000"/>
              <a:buFont typeface="Arial"/>
              <a:buNone/>
              <a:defRPr sz="2000" kern="1200" cap="none">
                <a:solidFill>
                  <a:schemeClr val="tx1">
                    <a:tint val="75000"/>
                  </a:schemeClr>
                </a:solidFill>
                <a:effectLst/>
                <a:latin typeface="+mn-lt"/>
                <a:ea typeface="+mn-ea"/>
                <a:cs typeface="+mn-cs"/>
              </a:defRPr>
            </a:lvl2pPr>
            <a:lvl3pPr marL="914400" indent="0" algn="ctr" defTabSz="457200" rtl="0" eaLnBrk="1" latinLnBrk="0" hangingPunct="1">
              <a:spcBef>
                <a:spcPct val="20000"/>
              </a:spcBef>
              <a:spcAft>
                <a:spcPts val="600"/>
              </a:spcAft>
              <a:buClr>
                <a:schemeClr val="accent1"/>
              </a:buClr>
              <a:buSzPct val="115000"/>
              <a:buFont typeface="Arial"/>
              <a:buNone/>
              <a:defRPr sz="1800" kern="1200" cap="none">
                <a:solidFill>
                  <a:schemeClr val="tx1">
                    <a:tint val="75000"/>
                  </a:schemeClr>
                </a:solidFill>
                <a:effectLst/>
                <a:latin typeface="+mn-lt"/>
                <a:ea typeface="+mn-ea"/>
                <a:cs typeface="+mn-cs"/>
              </a:defRPr>
            </a:lvl3pPr>
            <a:lvl4pPr marL="1371600" indent="0" algn="ctr" defTabSz="457200" rtl="0" eaLnBrk="1" latinLnBrk="0" hangingPunct="1">
              <a:spcBef>
                <a:spcPct val="20000"/>
              </a:spcBef>
              <a:spcAft>
                <a:spcPts val="600"/>
              </a:spcAft>
              <a:buClr>
                <a:schemeClr val="accent1"/>
              </a:buClr>
              <a:buSzPct val="115000"/>
              <a:buFont typeface="Arial"/>
              <a:buNone/>
              <a:defRPr sz="1600" kern="1200" cap="none">
                <a:solidFill>
                  <a:schemeClr val="tx1">
                    <a:tint val="75000"/>
                  </a:schemeClr>
                </a:solidFill>
                <a:effectLst/>
                <a:latin typeface="+mn-lt"/>
                <a:ea typeface="+mn-ea"/>
                <a:cs typeface="+mn-cs"/>
              </a:defRPr>
            </a:lvl4pPr>
            <a:lvl5pPr marL="1828800" indent="0" algn="ctr" defTabSz="457200" rtl="0" eaLnBrk="1" latinLnBrk="0" hangingPunct="1">
              <a:spcBef>
                <a:spcPct val="20000"/>
              </a:spcBef>
              <a:spcAft>
                <a:spcPts val="600"/>
              </a:spcAft>
              <a:buClr>
                <a:schemeClr val="accent1"/>
              </a:buClr>
              <a:buSzPct val="115000"/>
              <a:buFont typeface="Arial"/>
              <a:buNone/>
              <a:defRPr sz="1400" kern="1200" cap="none">
                <a:solidFill>
                  <a:schemeClr val="tx1">
                    <a:tint val="75000"/>
                  </a:schemeClr>
                </a:solidFill>
                <a:effectLst/>
                <a:latin typeface="+mn-lt"/>
                <a:ea typeface="+mn-ea"/>
                <a:cs typeface="+mn-cs"/>
              </a:defRPr>
            </a:lvl5pPr>
            <a:lvl6pPr marL="2286000" indent="0" algn="ctr" defTabSz="457200" rtl="0" eaLnBrk="1" latinLnBrk="0" hangingPunct="1">
              <a:spcBef>
                <a:spcPct val="20000"/>
              </a:spcBef>
              <a:spcAft>
                <a:spcPts val="600"/>
              </a:spcAft>
              <a:buClr>
                <a:schemeClr val="accent1"/>
              </a:buClr>
              <a:buSzPct val="115000"/>
              <a:buFont typeface="Arial"/>
              <a:buNone/>
              <a:defRPr sz="1400" kern="1200" cap="none">
                <a:solidFill>
                  <a:schemeClr val="tx1">
                    <a:tint val="75000"/>
                  </a:schemeClr>
                </a:solidFill>
                <a:effectLst/>
                <a:latin typeface="+mn-lt"/>
                <a:ea typeface="+mn-ea"/>
                <a:cs typeface="+mn-cs"/>
              </a:defRPr>
            </a:lvl6pPr>
            <a:lvl7pPr marL="2743200" indent="0" algn="ctr" defTabSz="457200" rtl="0" eaLnBrk="1" latinLnBrk="0" hangingPunct="1">
              <a:spcBef>
                <a:spcPct val="20000"/>
              </a:spcBef>
              <a:spcAft>
                <a:spcPts val="600"/>
              </a:spcAft>
              <a:buClr>
                <a:schemeClr val="accent1"/>
              </a:buClr>
              <a:buSzPct val="115000"/>
              <a:buFont typeface="Arial"/>
              <a:buNone/>
              <a:defRPr sz="1400" kern="1200" cap="none">
                <a:solidFill>
                  <a:schemeClr val="tx1">
                    <a:tint val="75000"/>
                  </a:schemeClr>
                </a:solidFill>
                <a:effectLst/>
                <a:latin typeface="+mn-lt"/>
                <a:ea typeface="+mn-ea"/>
                <a:cs typeface="+mn-cs"/>
              </a:defRPr>
            </a:lvl7pPr>
            <a:lvl8pPr marL="3200400" indent="0" algn="ctr" defTabSz="457200" rtl="0" eaLnBrk="1" latinLnBrk="0" hangingPunct="1">
              <a:spcBef>
                <a:spcPct val="20000"/>
              </a:spcBef>
              <a:spcAft>
                <a:spcPts val="600"/>
              </a:spcAft>
              <a:buClr>
                <a:schemeClr val="accent1"/>
              </a:buClr>
              <a:buSzPct val="115000"/>
              <a:buFont typeface="Arial"/>
              <a:buNone/>
              <a:defRPr sz="1400" kern="1200" cap="none">
                <a:solidFill>
                  <a:schemeClr val="tx1">
                    <a:tint val="75000"/>
                  </a:schemeClr>
                </a:solidFill>
                <a:effectLst/>
                <a:latin typeface="+mn-lt"/>
                <a:ea typeface="+mn-ea"/>
                <a:cs typeface="+mn-cs"/>
              </a:defRPr>
            </a:lvl8pPr>
            <a:lvl9pPr marL="3657600" indent="0" algn="ctr" defTabSz="457200" rtl="0" eaLnBrk="1" latinLnBrk="0" hangingPunct="1">
              <a:spcBef>
                <a:spcPct val="20000"/>
              </a:spcBef>
              <a:spcAft>
                <a:spcPts val="600"/>
              </a:spcAft>
              <a:buClr>
                <a:schemeClr val="accent1"/>
              </a:buClr>
              <a:buSzPct val="115000"/>
              <a:buFont typeface="Arial"/>
              <a:buNone/>
              <a:defRPr sz="1400" kern="1200" cap="none">
                <a:solidFill>
                  <a:schemeClr val="tx1">
                    <a:tint val="75000"/>
                  </a:schemeClr>
                </a:solidFill>
                <a:effectLst/>
                <a:latin typeface="+mn-lt"/>
                <a:ea typeface="+mn-ea"/>
                <a:cs typeface="+mn-cs"/>
              </a:defRPr>
            </a:lvl9pPr>
          </a:lstStyle>
          <a:p>
            <a:r>
              <a:rPr lang="en-GB" sz="2600" b="1" dirty="0">
                <a:latin typeface="Twinkl Cursive Unlooped" panose="02000000000000000000" pitchFamily="2" charset="0"/>
                <a:cs typeface="Arial" panose="020B0604020202020204" pitchFamily="34" charset="0"/>
              </a:rPr>
              <a:t>1H </a:t>
            </a:r>
            <a:r>
              <a:rPr lang="en-GB" sz="2600" dirty="0">
                <a:latin typeface="Twinkl Cursive Unlooped" panose="02000000000000000000" pitchFamily="2" charset="0"/>
                <a:cs typeface="Arial" panose="020B0604020202020204" pitchFamily="34" charset="0"/>
              </a:rPr>
              <a:t>– Mrs Hall</a:t>
            </a:r>
          </a:p>
        </p:txBody>
      </p:sp>
      <p:sp>
        <p:nvSpPr>
          <p:cNvPr id="6" name="TextBox 5">
            <a:extLst>
              <a:ext uri="{FF2B5EF4-FFF2-40B4-BE49-F238E27FC236}">
                <a16:creationId xmlns:a16="http://schemas.microsoft.com/office/drawing/2014/main" id="{800DEE12-1F5A-442F-862A-EB164B297D51}"/>
              </a:ext>
            </a:extLst>
          </p:cNvPr>
          <p:cNvSpPr txBox="1"/>
          <p:nvPr/>
        </p:nvSpPr>
        <p:spPr>
          <a:xfrm>
            <a:off x="3080551" y="4341182"/>
            <a:ext cx="5877018" cy="830997"/>
          </a:xfrm>
          <a:prstGeom prst="rect">
            <a:avLst/>
          </a:prstGeom>
          <a:noFill/>
        </p:spPr>
        <p:txBody>
          <a:bodyPr wrap="square" rtlCol="0">
            <a:spAutoFit/>
          </a:bodyPr>
          <a:lstStyle/>
          <a:p>
            <a:pPr algn="ctr"/>
            <a:r>
              <a:rPr lang="en-GB" sz="2400" i="1" dirty="0">
                <a:latin typeface="Twinkl Cursive Unlooped" panose="02000000000000000000" pitchFamily="2" charset="0"/>
                <a:cs typeface="Arial" panose="020B0604020202020204" pitchFamily="34" charset="0"/>
              </a:rPr>
              <a:t>with Miss Dozzell, Miss Miller-Clarke and Miss </a:t>
            </a:r>
            <a:r>
              <a:rPr lang="en-GB" sz="2400" i="1" dirty="0" err="1">
                <a:latin typeface="Twinkl Cursive Unlooped" panose="02000000000000000000" pitchFamily="2" charset="0"/>
                <a:cs typeface="Arial" panose="020B0604020202020204" pitchFamily="34" charset="0"/>
              </a:rPr>
              <a:t>Whincop</a:t>
            </a:r>
            <a:endParaRPr lang="en-GB" sz="2400" i="1" dirty="0">
              <a:latin typeface="Twinkl Cursive Unlooped" panose="02000000000000000000" pitchFamily="2" charset="0"/>
              <a:cs typeface="Arial" panose="020B0604020202020204" pitchFamily="34" charset="0"/>
            </a:endParaRPr>
          </a:p>
        </p:txBody>
      </p:sp>
    </p:spTree>
    <p:extLst>
      <p:ext uri="{BB962C8B-B14F-4D97-AF65-F5344CB8AC3E}">
        <p14:creationId xmlns:p14="http://schemas.microsoft.com/office/powerpoint/2010/main" val="1838834435"/>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1250">
        <p15:prstTrans prst="peelOff"/>
      </p:transition>
    </mc:Choice>
    <mc:Fallback xmlns="">
      <p:transition spd="slow">
        <p:fade/>
      </p:transition>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497183" y="982132"/>
            <a:ext cx="7197631" cy="1303867"/>
          </a:xfrm>
        </p:spPr>
        <p:txBody>
          <a:bodyPr/>
          <a:lstStyle/>
          <a:p>
            <a:r>
              <a:rPr lang="en-GB" dirty="0">
                <a:latin typeface="Twinkl Cursive Unlooped" panose="02000000000000000000" pitchFamily="2" charset="0"/>
                <a:cs typeface="Arial" panose="020B0604020202020204" pitchFamily="34" charset="0"/>
              </a:rPr>
              <a:t>Curriculum</a:t>
            </a:r>
          </a:p>
        </p:txBody>
      </p:sp>
      <p:sp>
        <p:nvSpPr>
          <p:cNvPr id="3" name="Content Placeholder 2"/>
          <p:cNvSpPr>
            <a:spLocks noGrp="1"/>
          </p:cNvSpPr>
          <p:nvPr>
            <p:ph idx="1"/>
          </p:nvPr>
        </p:nvSpPr>
        <p:spPr/>
        <p:txBody>
          <a:bodyPr>
            <a:normAutofit/>
          </a:bodyPr>
          <a:lstStyle/>
          <a:p>
            <a:r>
              <a:rPr lang="en-GB" dirty="0">
                <a:latin typeface="Twinkl Cursive Unlooped" panose="02000000000000000000" pitchFamily="2" charset="0"/>
                <a:cs typeface="Arial" panose="020B0604020202020204" pitchFamily="34" charset="0"/>
              </a:rPr>
              <a:t>Our topic question this term is ‘Who am I in my world?’</a:t>
            </a:r>
          </a:p>
          <a:p>
            <a:r>
              <a:rPr lang="en-GB" dirty="0">
                <a:latin typeface="Twinkl Cursive Unlooped" panose="02000000000000000000" pitchFamily="2" charset="0"/>
                <a:cs typeface="Arial" panose="020B0604020202020204" pitchFamily="34" charset="0"/>
              </a:rPr>
              <a:t>We will be reading the story ‘The Jolly Postman’ to inspire our writing; focusing on writing simple sentences that are decodable using phonic knowledge with finger gaps between words, capital letters and full stops. We will introduce the use of ‘and’ to join sentences.</a:t>
            </a:r>
          </a:p>
          <a:p>
            <a:r>
              <a:rPr lang="en-GB" dirty="0">
                <a:latin typeface="Twinkl Cursive Unlooped" panose="02000000000000000000" pitchFamily="2" charset="0"/>
                <a:cs typeface="Arial" panose="020B0604020202020204" pitchFamily="34" charset="0"/>
              </a:rPr>
              <a:t>Maths will concentrate on place value, addition and subtraction within 10.</a:t>
            </a:r>
          </a:p>
        </p:txBody>
      </p:sp>
    </p:spTree>
    <p:extLst>
      <p:ext uri="{BB962C8B-B14F-4D97-AF65-F5344CB8AC3E}">
        <p14:creationId xmlns:p14="http://schemas.microsoft.com/office/powerpoint/2010/main" val="230696506"/>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1250">
        <p15:prstTrans prst="peelOff"/>
      </p:transition>
    </mc:Choice>
    <mc:Fallback xmlns="">
      <p:transition spd="slow">
        <p:fade/>
      </p:transition>
    </mc:Fallback>
  </mc:AlternateContent>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8CE41CB-6BE4-BED5-AD44-0497E3329F0B}"/>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FF941C70-2F9E-7F0B-0FC6-77107A9A49ED}"/>
              </a:ext>
            </a:extLst>
          </p:cNvPr>
          <p:cNvSpPr>
            <a:spLocks noGrp="1"/>
          </p:cNvSpPr>
          <p:nvPr>
            <p:ph type="title"/>
          </p:nvPr>
        </p:nvSpPr>
        <p:spPr>
          <a:xfrm>
            <a:off x="2497183" y="982132"/>
            <a:ext cx="7197631" cy="1303867"/>
          </a:xfrm>
        </p:spPr>
        <p:txBody>
          <a:bodyPr/>
          <a:lstStyle/>
          <a:p>
            <a:r>
              <a:rPr lang="en-GB" dirty="0">
                <a:latin typeface="Twinkl Cursive Unlooped" panose="02000000000000000000" pitchFamily="2" charset="0"/>
                <a:cs typeface="Arial" panose="020B0604020202020204" pitchFamily="34" charset="0"/>
              </a:rPr>
              <a:t>Curriculum</a:t>
            </a:r>
          </a:p>
        </p:txBody>
      </p:sp>
      <p:sp>
        <p:nvSpPr>
          <p:cNvPr id="3" name="Content Placeholder 2">
            <a:extLst>
              <a:ext uri="{FF2B5EF4-FFF2-40B4-BE49-F238E27FC236}">
                <a16:creationId xmlns:a16="http://schemas.microsoft.com/office/drawing/2014/main" id="{2079AA2B-F5DD-DB07-2F18-E102E52F7F19}"/>
              </a:ext>
            </a:extLst>
          </p:cNvPr>
          <p:cNvSpPr>
            <a:spLocks noGrp="1"/>
          </p:cNvSpPr>
          <p:nvPr>
            <p:ph idx="1"/>
          </p:nvPr>
        </p:nvSpPr>
        <p:spPr/>
        <p:txBody>
          <a:bodyPr>
            <a:normAutofit/>
          </a:bodyPr>
          <a:lstStyle/>
          <a:p>
            <a:r>
              <a:rPr lang="en-GB" dirty="0">
                <a:latin typeface="Twinkl Cursive Unlooped" panose="02000000000000000000" pitchFamily="2" charset="0"/>
                <a:cs typeface="Arial" panose="020B0604020202020204" pitchFamily="34" charset="0"/>
              </a:rPr>
              <a:t>Phonics sessions happen every day. Children will be taught to recognise phonemes (sounds) and graphemes (letters) to enable them to decode (read) and segment (write) words. They will also learn to read and write tricky words that cannot be learnt through phonics.</a:t>
            </a:r>
          </a:p>
          <a:p>
            <a:r>
              <a:rPr lang="en-GB" dirty="0">
                <a:latin typeface="Twinkl Cursive Unlooped" panose="02000000000000000000" pitchFamily="2" charset="0"/>
                <a:cs typeface="Arial" panose="020B0604020202020204" pitchFamily="34" charset="0"/>
              </a:rPr>
              <a:t>In June, all pupils will complete the year 1 phonics screening check to assess their knowledge.</a:t>
            </a:r>
          </a:p>
        </p:txBody>
      </p:sp>
    </p:spTree>
    <p:extLst>
      <p:ext uri="{BB962C8B-B14F-4D97-AF65-F5344CB8AC3E}">
        <p14:creationId xmlns:p14="http://schemas.microsoft.com/office/powerpoint/2010/main" val="2537897170"/>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1250">
        <p15:prstTrans prst="peelOff"/>
      </p:transition>
    </mc:Choice>
    <mc:Fallback xmlns="">
      <p:transition spd="slow">
        <p:fade/>
      </p:transition>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30FB4F9-290C-55F3-52DA-3D4790465C64}"/>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8BF8C470-1A64-9137-D38D-03CE540FC0A0}"/>
              </a:ext>
            </a:extLst>
          </p:cNvPr>
          <p:cNvSpPr>
            <a:spLocks noGrp="1"/>
          </p:cNvSpPr>
          <p:nvPr>
            <p:ph type="title"/>
          </p:nvPr>
        </p:nvSpPr>
        <p:spPr>
          <a:xfrm>
            <a:off x="2497183" y="982132"/>
            <a:ext cx="7197631" cy="1303867"/>
          </a:xfrm>
        </p:spPr>
        <p:txBody>
          <a:bodyPr/>
          <a:lstStyle/>
          <a:p>
            <a:r>
              <a:rPr lang="en-GB" dirty="0">
                <a:latin typeface="Twinkl Cursive Unlooped" panose="02000000000000000000" pitchFamily="2" charset="0"/>
                <a:cs typeface="Arial" panose="020B0604020202020204" pitchFamily="34" charset="0"/>
              </a:rPr>
              <a:t>Curriculum</a:t>
            </a:r>
          </a:p>
        </p:txBody>
      </p:sp>
      <p:sp>
        <p:nvSpPr>
          <p:cNvPr id="3" name="Content Placeholder 2">
            <a:extLst>
              <a:ext uri="{FF2B5EF4-FFF2-40B4-BE49-F238E27FC236}">
                <a16:creationId xmlns:a16="http://schemas.microsoft.com/office/drawing/2014/main" id="{A01439C3-6577-E85E-583E-CC329AD4B0D6}"/>
              </a:ext>
            </a:extLst>
          </p:cNvPr>
          <p:cNvSpPr>
            <a:spLocks noGrp="1"/>
          </p:cNvSpPr>
          <p:nvPr>
            <p:ph idx="1"/>
          </p:nvPr>
        </p:nvSpPr>
        <p:spPr/>
        <p:txBody>
          <a:bodyPr>
            <a:normAutofit/>
          </a:bodyPr>
          <a:lstStyle/>
          <a:p>
            <a:r>
              <a:rPr lang="en-GB" dirty="0">
                <a:latin typeface="Twinkl Cursive Unlooped" panose="02000000000000000000" pitchFamily="2" charset="0"/>
                <a:cs typeface="Arial" panose="020B0604020202020204" pitchFamily="34" charset="0"/>
              </a:rPr>
              <a:t>We will be exploring the geography of our local area and exploring the history of Bonfire Night.  In English, we will be reading a book written by a British-Indian author with written tasks inspired by the text.</a:t>
            </a:r>
          </a:p>
          <a:p>
            <a:r>
              <a:rPr lang="en-GB" dirty="0">
                <a:latin typeface="Twinkl Cursive Unlooped" panose="02000000000000000000" pitchFamily="2" charset="0"/>
                <a:cs typeface="Arial" panose="020B0604020202020204" pitchFamily="34" charset="0"/>
              </a:rPr>
              <a:t>Art and DT will be inspired by geography, history and our English text to include portraits and bridge building</a:t>
            </a:r>
          </a:p>
          <a:p>
            <a:r>
              <a:rPr lang="en-GB" dirty="0">
                <a:latin typeface="Twinkl Cursive Unlooped" panose="02000000000000000000" pitchFamily="2" charset="0"/>
                <a:cs typeface="Arial" panose="020B0604020202020204" pitchFamily="34" charset="0"/>
              </a:rPr>
              <a:t>There is more detail on the </a:t>
            </a:r>
            <a:r>
              <a:rPr lang="en-GB" b="1" dirty="0">
                <a:latin typeface="Twinkl Cursive Unlooped" panose="02000000000000000000" pitchFamily="2" charset="0"/>
                <a:cs typeface="Arial" panose="020B0604020202020204" pitchFamily="34" charset="0"/>
              </a:rPr>
              <a:t>Autumn Curriculum Plan</a:t>
            </a:r>
            <a:r>
              <a:rPr lang="en-GB" dirty="0">
                <a:latin typeface="Twinkl Cursive Unlooped" panose="02000000000000000000" pitchFamily="2" charset="0"/>
                <a:cs typeface="Arial" panose="020B0604020202020204" pitchFamily="34" charset="0"/>
              </a:rPr>
              <a:t>, on our webpage.</a:t>
            </a:r>
          </a:p>
        </p:txBody>
      </p:sp>
    </p:spTree>
    <p:extLst>
      <p:ext uri="{BB962C8B-B14F-4D97-AF65-F5344CB8AC3E}">
        <p14:creationId xmlns:p14="http://schemas.microsoft.com/office/powerpoint/2010/main" val="2212401587"/>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1250">
        <p15:prstTrans prst="peelOff"/>
      </p:transition>
    </mc:Choice>
    <mc:Fallback xmlns="">
      <p:transition spd="slow">
        <p:fade/>
      </p:transition>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497183" y="1070669"/>
            <a:ext cx="7197631" cy="1303867"/>
          </a:xfrm>
        </p:spPr>
        <p:txBody>
          <a:bodyPr/>
          <a:lstStyle/>
          <a:p>
            <a:r>
              <a:rPr lang="en-GB" dirty="0">
                <a:latin typeface="Twinkl Cursive Unlooped" panose="02000000000000000000" pitchFamily="2" charset="0"/>
                <a:cs typeface="Arial" panose="020B0604020202020204" pitchFamily="34" charset="0"/>
              </a:rPr>
              <a:t>Reading</a:t>
            </a:r>
          </a:p>
        </p:txBody>
      </p:sp>
      <p:sp>
        <p:nvSpPr>
          <p:cNvPr id="3" name="Content Placeholder 2"/>
          <p:cNvSpPr>
            <a:spLocks noGrp="1"/>
          </p:cNvSpPr>
          <p:nvPr>
            <p:ph idx="1"/>
          </p:nvPr>
        </p:nvSpPr>
        <p:spPr/>
        <p:txBody>
          <a:bodyPr>
            <a:normAutofit/>
          </a:bodyPr>
          <a:lstStyle/>
          <a:p>
            <a:r>
              <a:rPr lang="en-GB" dirty="0">
                <a:latin typeface="Twinkl Cursive Unlooped" panose="02000000000000000000" pitchFamily="2" charset="0"/>
                <a:cs typeface="Arial" panose="020B0604020202020204" pitchFamily="34" charset="0"/>
              </a:rPr>
              <a:t>Children will have a levelled </a:t>
            </a:r>
            <a:r>
              <a:rPr lang="en-GB" b="1" dirty="0">
                <a:latin typeface="Twinkl Cursive Unlooped" panose="02000000000000000000" pitchFamily="2" charset="0"/>
                <a:cs typeface="Arial" panose="020B0604020202020204" pitchFamily="34" charset="0"/>
              </a:rPr>
              <a:t>reading book </a:t>
            </a:r>
            <a:r>
              <a:rPr lang="en-GB" dirty="0">
                <a:latin typeface="Twinkl Cursive Unlooped" panose="02000000000000000000" pitchFamily="2" charset="0"/>
                <a:cs typeface="Arial" panose="020B0604020202020204" pitchFamily="34" charset="0"/>
              </a:rPr>
              <a:t>to read at home.</a:t>
            </a:r>
          </a:p>
          <a:p>
            <a:r>
              <a:rPr lang="en-GB" dirty="0">
                <a:latin typeface="Twinkl Cursive Unlooped" panose="02000000000000000000" pitchFamily="2" charset="0"/>
                <a:cs typeface="Arial" panose="020B0604020202020204" pitchFamily="34" charset="0"/>
              </a:rPr>
              <a:t>Each read at home should be signed by an </a:t>
            </a:r>
            <a:r>
              <a:rPr lang="en-GB" b="1" dirty="0">
                <a:latin typeface="Twinkl Cursive Unlooped" panose="02000000000000000000" pitchFamily="2" charset="0"/>
                <a:cs typeface="Arial" panose="020B0604020202020204" pitchFamily="34" charset="0"/>
              </a:rPr>
              <a:t>adult</a:t>
            </a:r>
            <a:r>
              <a:rPr lang="en-GB" dirty="0">
                <a:latin typeface="Twinkl Cursive Unlooped" panose="02000000000000000000" pitchFamily="2" charset="0"/>
                <a:cs typeface="Arial" panose="020B0604020202020204" pitchFamily="34" charset="0"/>
              </a:rPr>
              <a:t> in their Reading Record.</a:t>
            </a:r>
          </a:p>
          <a:p>
            <a:r>
              <a:rPr lang="en-GB" dirty="0">
                <a:latin typeface="Twinkl Cursive Unlooped" panose="02000000000000000000" pitchFamily="2" charset="0"/>
                <a:cs typeface="Arial" panose="020B0604020202020204" pitchFamily="34" charset="0"/>
              </a:rPr>
              <a:t>Pupils will be getting library books for reading for pleasure in a few weeks time.</a:t>
            </a:r>
          </a:p>
        </p:txBody>
      </p:sp>
    </p:spTree>
    <p:extLst>
      <p:ext uri="{BB962C8B-B14F-4D97-AF65-F5344CB8AC3E}">
        <p14:creationId xmlns:p14="http://schemas.microsoft.com/office/powerpoint/2010/main" val="2236319673"/>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1250">
        <p15:prstTrans prst="peelOff"/>
      </p:transition>
    </mc:Choice>
    <mc:Fallback xmlns="">
      <p:transition spd="slow">
        <p:fade/>
      </p:transition>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74904F0-4715-42B5-8B77-2987FEC5E640}"/>
              </a:ext>
            </a:extLst>
          </p:cNvPr>
          <p:cNvSpPr>
            <a:spLocks noGrp="1"/>
          </p:cNvSpPr>
          <p:nvPr>
            <p:ph type="title"/>
          </p:nvPr>
        </p:nvSpPr>
        <p:spPr/>
        <p:txBody>
          <a:bodyPr/>
          <a:lstStyle/>
          <a:p>
            <a:r>
              <a:rPr lang="en-GB" dirty="0">
                <a:latin typeface="Twinkl Cursive Unlooped" panose="02000000000000000000" pitchFamily="2" charset="0"/>
              </a:rPr>
              <a:t>The four Zones of Regulation</a:t>
            </a:r>
          </a:p>
        </p:txBody>
      </p:sp>
      <p:pic>
        <p:nvPicPr>
          <p:cNvPr id="5" name="Content Placeholder 4">
            <a:extLst>
              <a:ext uri="{FF2B5EF4-FFF2-40B4-BE49-F238E27FC236}">
                <a16:creationId xmlns:a16="http://schemas.microsoft.com/office/drawing/2014/main" id="{992B4F49-0E12-468D-8211-2E36D77546E5}"/>
              </a:ext>
            </a:extLst>
          </p:cNvPr>
          <p:cNvPicPr>
            <a:picLocks noGrp="1" noChangeAspect="1"/>
          </p:cNvPicPr>
          <p:nvPr>
            <p:ph idx="1"/>
          </p:nvPr>
        </p:nvPicPr>
        <p:blipFill>
          <a:blip r:embed="rId2"/>
          <a:stretch>
            <a:fillRect/>
          </a:stretch>
        </p:blipFill>
        <p:spPr>
          <a:xfrm>
            <a:off x="2630607" y="2285999"/>
            <a:ext cx="6930785" cy="3912714"/>
          </a:xfrm>
          <a:prstGeom prst="rect">
            <a:avLst/>
          </a:prstGeom>
        </p:spPr>
      </p:pic>
    </p:spTree>
    <p:extLst>
      <p:ext uri="{BB962C8B-B14F-4D97-AF65-F5344CB8AC3E}">
        <p14:creationId xmlns:p14="http://schemas.microsoft.com/office/powerpoint/2010/main" val="1747948378"/>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1250">
        <p15:prstTrans prst="peelOff"/>
      </p:transition>
    </mc:Choice>
    <mc:Fallback xmlns="">
      <p:transition spd="slow">
        <p:fade/>
      </p:transition>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CDF29BB3-A085-427A-8541-AAFA4ADF03FA}"/>
              </a:ext>
            </a:extLst>
          </p:cNvPr>
          <p:cNvPicPr>
            <a:picLocks noChangeAspect="1"/>
          </p:cNvPicPr>
          <p:nvPr/>
        </p:nvPicPr>
        <p:blipFill>
          <a:blip r:embed="rId2"/>
          <a:stretch>
            <a:fillRect/>
          </a:stretch>
        </p:blipFill>
        <p:spPr>
          <a:xfrm>
            <a:off x="1041789" y="2197841"/>
            <a:ext cx="5437584" cy="1555598"/>
          </a:xfrm>
          <a:prstGeom prst="rect">
            <a:avLst/>
          </a:prstGeom>
        </p:spPr>
      </p:pic>
      <p:sp>
        <p:nvSpPr>
          <p:cNvPr id="5" name="Rectangle 4">
            <a:extLst>
              <a:ext uri="{FF2B5EF4-FFF2-40B4-BE49-F238E27FC236}">
                <a16:creationId xmlns:a16="http://schemas.microsoft.com/office/drawing/2014/main" id="{1B2E6708-98F0-405A-9650-856BDD8DF621}"/>
              </a:ext>
            </a:extLst>
          </p:cNvPr>
          <p:cNvSpPr/>
          <p:nvPr/>
        </p:nvSpPr>
        <p:spPr>
          <a:xfrm>
            <a:off x="6822778" y="4258338"/>
            <a:ext cx="4339772" cy="2569934"/>
          </a:xfrm>
          <a:prstGeom prst="rect">
            <a:avLst/>
          </a:prstGeom>
          <a:solidFill>
            <a:schemeClr val="bg1"/>
          </a:solidFill>
        </p:spPr>
        <p:txBody>
          <a:bodyPr wrap="square">
            <a:spAutoFit/>
          </a:bodyPr>
          <a:lstStyle/>
          <a:p>
            <a:r>
              <a:rPr lang="en-GB" sz="2300" dirty="0">
                <a:latin typeface="Twinkl Cursive Unlooped" panose="02000000000000000000" pitchFamily="2" charset="0"/>
              </a:rPr>
              <a:t>The </a:t>
            </a:r>
            <a:r>
              <a:rPr lang="en-GB" sz="2300" b="1" dirty="0">
                <a:solidFill>
                  <a:srgbClr val="C00000"/>
                </a:solidFill>
                <a:latin typeface="Twinkl Cursive Unlooped" panose="02000000000000000000" pitchFamily="2" charset="0"/>
              </a:rPr>
              <a:t>Red Zone </a:t>
            </a:r>
            <a:r>
              <a:rPr lang="en-GB" sz="2300" dirty="0">
                <a:latin typeface="Twinkl Cursive Unlooped" panose="02000000000000000000" pitchFamily="2" charset="0"/>
              </a:rPr>
              <a:t>is used to describe extremely heightened states of alertness and intense emotions.  A person may be elated or experiencing </a:t>
            </a:r>
            <a:r>
              <a:rPr lang="en-GB" sz="2300" b="1" dirty="0">
                <a:solidFill>
                  <a:srgbClr val="C00000"/>
                </a:solidFill>
                <a:latin typeface="Twinkl Cursive Unlooped" panose="02000000000000000000" pitchFamily="2" charset="0"/>
              </a:rPr>
              <a:t>anger, rage, devastation, or terror when in the Red Zone. </a:t>
            </a:r>
          </a:p>
        </p:txBody>
      </p:sp>
      <p:sp>
        <p:nvSpPr>
          <p:cNvPr id="6" name="Rectangle 5">
            <a:extLst>
              <a:ext uri="{FF2B5EF4-FFF2-40B4-BE49-F238E27FC236}">
                <a16:creationId xmlns:a16="http://schemas.microsoft.com/office/drawing/2014/main" id="{4BBB3FD6-8707-422C-A086-1B4B554CDF8D}"/>
              </a:ext>
            </a:extLst>
          </p:cNvPr>
          <p:cNvSpPr/>
          <p:nvPr/>
        </p:nvSpPr>
        <p:spPr>
          <a:xfrm>
            <a:off x="6822778" y="28406"/>
            <a:ext cx="4511852" cy="3631763"/>
          </a:xfrm>
          <a:prstGeom prst="rect">
            <a:avLst/>
          </a:prstGeom>
          <a:solidFill>
            <a:schemeClr val="bg1"/>
          </a:solidFill>
        </p:spPr>
        <p:txBody>
          <a:bodyPr wrap="square">
            <a:spAutoFit/>
          </a:bodyPr>
          <a:lstStyle/>
          <a:p>
            <a:r>
              <a:rPr lang="en-GB" sz="2300" b="0" i="0" dirty="0">
                <a:solidFill>
                  <a:srgbClr val="3F3F3F"/>
                </a:solidFill>
                <a:effectLst/>
                <a:latin typeface="Twinkl Cursive Unlooped" panose="02000000000000000000" pitchFamily="2" charset="0"/>
              </a:rPr>
              <a:t>The </a:t>
            </a:r>
            <a:r>
              <a:rPr lang="en-GB" sz="2300" b="1" i="0" dirty="0">
                <a:solidFill>
                  <a:srgbClr val="3F3F3F"/>
                </a:solidFill>
                <a:effectLst/>
                <a:highlight>
                  <a:srgbClr val="FFFF00"/>
                </a:highlight>
                <a:latin typeface="Twinkl Cursive Unlooped" panose="02000000000000000000" pitchFamily="2" charset="0"/>
              </a:rPr>
              <a:t>Yellow Zone</a:t>
            </a:r>
            <a:r>
              <a:rPr lang="en-GB" sz="2300" b="0" i="0" dirty="0">
                <a:solidFill>
                  <a:srgbClr val="3F3F3F"/>
                </a:solidFill>
                <a:effectLst/>
                <a:latin typeface="Twinkl Cursive Unlooped" panose="02000000000000000000" pitchFamily="2" charset="0"/>
              </a:rPr>
              <a:t> is also used to describe a heightened state of alertness and elevated emotions, however one has more control when they are in the Yellow Zone.  A person may be experiencing </a:t>
            </a:r>
            <a:r>
              <a:rPr lang="en-GB" sz="2300" b="1" i="0" dirty="0">
                <a:solidFill>
                  <a:schemeClr val="accent4">
                    <a:lumMod val="50000"/>
                  </a:schemeClr>
                </a:solidFill>
                <a:effectLst/>
                <a:latin typeface="Twinkl Cursive Unlooped" panose="02000000000000000000" pitchFamily="2" charset="0"/>
              </a:rPr>
              <a:t>stress, frustration, anxiety, excitement, silliness, the wiggles, or nervousness when in the Yellow Zone. </a:t>
            </a:r>
            <a:r>
              <a:rPr lang="en-GB" sz="2300" b="0" i="0" dirty="0">
                <a:solidFill>
                  <a:srgbClr val="3F3F3F"/>
                </a:solidFill>
                <a:effectLst/>
                <a:latin typeface="Twinkl Cursive Unlooped" panose="02000000000000000000" pitchFamily="2" charset="0"/>
              </a:rPr>
              <a:t> </a:t>
            </a:r>
            <a:endParaRPr lang="en-GB" sz="2300" dirty="0">
              <a:latin typeface="Twinkl Cursive Unlooped" panose="02000000000000000000" pitchFamily="2" charset="0"/>
            </a:endParaRPr>
          </a:p>
        </p:txBody>
      </p:sp>
      <p:sp>
        <p:nvSpPr>
          <p:cNvPr id="7" name="Rectangle 6">
            <a:extLst>
              <a:ext uri="{FF2B5EF4-FFF2-40B4-BE49-F238E27FC236}">
                <a16:creationId xmlns:a16="http://schemas.microsoft.com/office/drawing/2014/main" id="{819F2CBF-DF3E-4350-8CC5-60484EDA82E2}"/>
              </a:ext>
            </a:extLst>
          </p:cNvPr>
          <p:cNvSpPr/>
          <p:nvPr/>
        </p:nvSpPr>
        <p:spPr>
          <a:xfrm>
            <a:off x="1091640" y="4612281"/>
            <a:ext cx="5109028" cy="2215991"/>
          </a:xfrm>
          <a:prstGeom prst="rect">
            <a:avLst/>
          </a:prstGeom>
          <a:solidFill>
            <a:schemeClr val="bg1"/>
          </a:solidFill>
        </p:spPr>
        <p:txBody>
          <a:bodyPr wrap="square">
            <a:spAutoFit/>
          </a:bodyPr>
          <a:lstStyle/>
          <a:p>
            <a:r>
              <a:rPr lang="en-GB" sz="2300" dirty="0">
                <a:latin typeface="Twinkl Cursive Unlooped" panose="02000000000000000000" pitchFamily="2" charset="0"/>
              </a:rPr>
              <a:t>The </a:t>
            </a:r>
            <a:r>
              <a:rPr lang="en-GB" sz="2300" b="1" dirty="0">
                <a:solidFill>
                  <a:schemeClr val="accent6">
                    <a:lumMod val="75000"/>
                  </a:schemeClr>
                </a:solidFill>
                <a:latin typeface="Twinkl Cursive Unlooped" panose="02000000000000000000" pitchFamily="2" charset="0"/>
              </a:rPr>
              <a:t>Green Zone </a:t>
            </a:r>
            <a:r>
              <a:rPr lang="en-GB" sz="2300" dirty="0">
                <a:latin typeface="Twinkl Cursive Unlooped" panose="02000000000000000000" pitchFamily="2" charset="0"/>
              </a:rPr>
              <a:t>is used to describe a calm state of alertness. A person may be described as </a:t>
            </a:r>
            <a:r>
              <a:rPr lang="en-GB" sz="2300" b="1" dirty="0">
                <a:solidFill>
                  <a:schemeClr val="accent6">
                    <a:lumMod val="75000"/>
                  </a:schemeClr>
                </a:solidFill>
                <a:latin typeface="Twinkl Cursive Unlooped" panose="02000000000000000000" pitchFamily="2" charset="0"/>
              </a:rPr>
              <a:t>happy, focused, content, or ready to learn</a:t>
            </a:r>
            <a:r>
              <a:rPr lang="en-GB" sz="2300" dirty="0">
                <a:latin typeface="Twinkl Cursive Unlooped" panose="02000000000000000000" pitchFamily="2" charset="0"/>
              </a:rPr>
              <a:t> when in the Green Zone.  This is the zone where optimal learning occurs. </a:t>
            </a:r>
          </a:p>
        </p:txBody>
      </p:sp>
      <p:sp>
        <p:nvSpPr>
          <p:cNvPr id="8" name="Rectangle 7">
            <a:extLst>
              <a:ext uri="{FF2B5EF4-FFF2-40B4-BE49-F238E27FC236}">
                <a16:creationId xmlns:a16="http://schemas.microsoft.com/office/drawing/2014/main" id="{611A395A-C014-4D0A-9CD4-E62B25FF62BB}"/>
              </a:ext>
            </a:extLst>
          </p:cNvPr>
          <p:cNvSpPr/>
          <p:nvPr/>
        </p:nvSpPr>
        <p:spPr>
          <a:xfrm>
            <a:off x="857370" y="29728"/>
            <a:ext cx="4276276" cy="1862048"/>
          </a:xfrm>
          <a:prstGeom prst="rect">
            <a:avLst/>
          </a:prstGeom>
          <a:solidFill>
            <a:schemeClr val="bg1"/>
          </a:solidFill>
        </p:spPr>
        <p:txBody>
          <a:bodyPr wrap="square">
            <a:spAutoFit/>
          </a:bodyPr>
          <a:lstStyle/>
          <a:p>
            <a:r>
              <a:rPr lang="en-GB" sz="2300" dirty="0">
                <a:latin typeface="Twinkl Cursive Unlooped" panose="02000000000000000000" pitchFamily="2" charset="0"/>
              </a:rPr>
              <a:t>The </a:t>
            </a:r>
            <a:r>
              <a:rPr lang="en-GB" sz="2300" b="1" dirty="0">
                <a:solidFill>
                  <a:srgbClr val="0070C0"/>
                </a:solidFill>
                <a:latin typeface="Twinkl Cursive Unlooped" panose="02000000000000000000" pitchFamily="2" charset="0"/>
              </a:rPr>
              <a:t>Blue Zone </a:t>
            </a:r>
            <a:r>
              <a:rPr lang="en-GB" sz="2300" dirty="0">
                <a:latin typeface="Twinkl Cursive Unlooped" panose="02000000000000000000" pitchFamily="2" charset="0"/>
              </a:rPr>
              <a:t>is used to describe low states of alertness and down feelings such as when one feels </a:t>
            </a:r>
            <a:r>
              <a:rPr lang="en-GB" sz="2300" b="1" dirty="0">
                <a:solidFill>
                  <a:srgbClr val="0070C0"/>
                </a:solidFill>
                <a:latin typeface="Twinkl Cursive Unlooped" panose="02000000000000000000" pitchFamily="2" charset="0"/>
              </a:rPr>
              <a:t>sad, tired, sick, or bored. </a:t>
            </a:r>
          </a:p>
        </p:txBody>
      </p:sp>
      <p:pic>
        <p:nvPicPr>
          <p:cNvPr id="9" name="Picture 8">
            <a:extLst>
              <a:ext uri="{FF2B5EF4-FFF2-40B4-BE49-F238E27FC236}">
                <a16:creationId xmlns:a16="http://schemas.microsoft.com/office/drawing/2014/main" id="{2D272196-1336-42FA-BD7A-DD9D8838608A}"/>
              </a:ext>
            </a:extLst>
          </p:cNvPr>
          <p:cNvPicPr>
            <a:picLocks noChangeAspect="1"/>
          </p:cNvPicPr>
          <p:nvPr/>
        </p:nvPicPr>
        <p:blipFill>
          <a:blip r:embed="rId3"/>
          <a:stretch>
            <a:fillRect/>
          </a:stretch>
        </p:blipFill>
        <p:spPr>
          <a:xfrm>
            <a:off x="9620" y="8731"/>
            <a:ext cx="828791" cy="1228896"/>
          </a:xfrm>
          <a:prstGeom prst="rect">
            <a:avLst/>
          </a:prstGeom>
        </p:spPr>
      </p:pic>
      <p:pic>
        <p:nvPicPr>
          <p:cNvPr id="10" name="Picture 9">
            <a:extLst>
              <a:ext uri="{FF2B5EF4-FFF2-40B4-BE49-F238E27FC236}">
                <a16:creationId xmlns:a16="http://schemas.microsoft.com/office/drawing/2014/main" id="{635460DA-25BA-4C29-8FB4-81FB5F00C60B}"/>
              </a:ext>
            </a:extLst>
          </p:cNvPr>
          <p:cNvPicPr>
            <a:picLocks noChangeAspect="1"/>
          </p:cNvPicPr>
          <p:nvPr/>
        </p:nvPicPr>
        <p:blipFill>
          <a:blip r:embed="rId4"/>
          <a:stretch>
            <a:fillRect/>
          </a:stretch>
        </p:blipFill>
        <p:spPr>
          <a:xfrm>
            <a:off x="11074920" y="4585515"/>
            <a:ext cx="1124107" cy="1181265"/>
          </a:xfrm>
          <a:prstGeom prst="rect">
            <a:avLst/>
          </a:prstGeom>
        </p:spPr>
      </p:pic>
      <p:pic>
        <p:nvPicPr>
          <p:cNvPr id="12" name="Picture 11">
            <a:extLst>
              <a:ext uri="{FF2B5EF4-FFF2-40B4-BE49-F238E27FC236}">
                <a16:creationId xmlns:a16="http://schemas.microsoft.com/office/drawing/2014/main" id="{3DF4192E-5962-4935-B4D8-096CB77A6DE3}"/>
              </a:ext>
            </a:extLst>
          </p:cNvPr>
          <p:cNvPicPr>
            <a:picLocks noChangeAspect="1"/>
          </p:cNvPicPr>
          <p:nvPr/>
        </p:nvPicPr>
        <p:blipFill>
          <a:blip r:embed="rId5"/>
          <a:stretch>
            <a:fillRect/>
          </a:stretch>
        </p:blipFill>
        <p:spPr>
          <a:xfrm>
            <a:off x="11334630" y="8731"/>
            <a:ext cx="857370" cy="1066949"/>
          </a:xfrm>
          <a:prstGeom prst="rect">
            <a:avLst/>
          </a:prstGeom>
        </p:spPr>
      </p:pic>
      <p:pic>
        <p:nvPicPr>
          <p:cNvPr id="13" name="Picture 12">
            <a:extLst>
              <a:ext uri="{FF2B5EF4-FFF2-40B4-BE49-F238E27FC236}">
                <a16:creationId xmlns:a16="http://schemas.microsoft.com/office/drawing/2014/main" id="{6C0AEED9-0D0A-43AA-86D9-B89202986113}"/>
              </a:ext>
            </a:extLst>
          </p:cNvPr>
          <p:cNvPicPr>
            <a:picLocks noChangeAspect="1"/>
          </p:cNvPicPr>
          <p:nvPr/>
        </p:nvPicPr>
        <p:blipFill>
          <a:blip r:embed="rId6"/>
          <a:stretch>
            <a:fillRect/>
          </a:stretch>
        </p:blipFill>
        <p:spPr>
          <a:xfrm>
            <a:off x="11400355" y="1117940"/>
            <a:ext cx="791826" cy="963637"/>
          </a:xfrm>
          <a:prstGeom prst="rect">
            <a:avLst/>
          </a:prstGeom>
        </p:spPr>
      </p:pic>
      <p:pic>
        <p:nvPicPr>
          <p:cNvPr id="14" name="Picture 13">
            <a:extLst>
              <a:ext uri="{FF2B5EF4-FFF2-40B4-BE49-F238E27FC236}">
                <a16:creationId xmlns:a16="http://schemas.microsoft.com/office/drawing/2014/main" id="{7271160E-147D-452A-9199-A63D42786F33}"/>
              </a:ext>
            </a:extLst>
          </p:cNvPr>
          <p:cNvPicPr>
            <a:picLocks noChangeAspect="1"/>
          </p:cNvPicPr>
          <p:nvPr/>
        </p:nvPicPr>
        <p:blipFill>
          <a:blip r:embed="rId7"/>
          <a:stretch>
            <a:fillRect/>
          </a:stretch>
        </p:blipFill>
        <p:spPr>
          <a:xfrm>
            <a:off x="-6107" y="5668004"/>
            <a:ext cx="1047896" cy="1181265"/>
          </a:xfrm>
          <a:prstGeom prst="rect">
            <a:avLst/>
          </a:prstGeom>
        </p:spPr>
      </p:pic>
      <p:pic>
        <p:nvPicPr>
          <p:cNvPr id="15" name="Picture 14">
            <a:extLst>
              <a:ext uri="{FF2B5EF4-FFF2-40B4-BE49-F238E27FC236}">
                <a16:creationId xmlns:a16="http://schemas.microsoft.com/office/drawing/2014/main" id="{C73681DB-7167-4F89-8D9E-EEF48547F52D}"/>
              </a:ext>
            </a:extLst>
          </p:cNvPr>
          <p:cNvPicPr>
            <a:picLocks noChangeAspect="1"/>
          </p:cNvPicPr>
          <p:nvPr/>
        </p:nvPicPr>
        <p:blipFill>
          <a:blip r:embed="rId8"/>
          <a:stretch>
            <a:fillRect/>
          </a:stretch>
        </p:blipFill>
        <p:spPr>
          <a:xfrm>
            <a:off x="55814" y="4413447"/>
            <a:ext cx="924054" cy="1181265"/>
          </a:xfrm>
          <a:prstGeom prst="rect">
            <a:avLst/>
          </a:prstGeom>
        </p:spPr>
      </p:pic>
      <p:pic>
        <p:nvPicPr>
          <p:cNvPr id="16" name="Picture 15">
            <a:extLst>
              <a:ext uri="{FF2B5EF4-FFF2-40B4-BE49-F238E27FC236}">
                <a16:creationId xmlns:a16="http://schemas.microsoft.com/office/drawing/2014/main" id="{C372F3F6-5E80-4072-AD6B-70D8B77F78AF}"/>
              </a:ext>
            </a:extLst>
          </p:cNvPr>
          <p:cNvPicPr>
            <a:picLocks noChangeAspect="1"/>
          </p:cNvPicPr>
          <p:nvPr/>
        </p:nvPicPr>
        <p:blipFill>
          <a:blip r:embed="rId9"/>
          <a:stretch>
            <a:fillRect/>
          </a:stretch>
        </p:blipFill>
        <p:spPr>
          <a:xfrm>
            <a:off x="11083" y="1364620"/>
            <a:ext cx="771633" cy="1047896"/>
          </a:xfrm>
          <a:prstGeom prst="rect">
            <a:avLst/>
          </a:prstGeom>
        </p:spPr>
      </p:pic>
      <p:pic>
        <p:nvPicPr>
          <p:cNvPr id="17" name="Picture 16">
            <a:extLst>
              <a:ext uri="{FF2B5EF4-FFF2-40B4-BE49-F238E27FC236}">
                <a16:creationId xmlns:a16="http://schemas.microsoft.com/office/drawing/2014/main" id="{30247041-C1A6-4702-8D44-D9A9BC0BEC59}"/>
              </a:ext>
            </a:extLst>
          </p:cNvPr>
          <p:cNvPicPr>
            <a:picLocks noChangeAspect="1"/>
          </p:cNvPicPr>
          <p:nvPr/>
        </p:nvPicPr>
        <p:blipFill>
          <a:blip r:embed="rId10"/>
          <a:stretch>
            <a:fillRect/>
          </a:stretch>
        </p:blipFill>
        <p:spPr>
          <a:xfrm>
            <a:off x="11182209" y="5801373"/>
            <a:ext cx="1009791" cy="1047896"/>
          </a:xfrm>
          <a:prstGeom prst="rect">
            <a:avLst/>
          </a:prstGeom>
        </p:spPr>
      </p:pic>
    </p:spTree>
    <p:extLst>
      <p:ext uri="{BB962C8B-B14F-4D97-AF65-F5344CB8AC3E}">
        <p14:creationId xmlns:p14="http://schemas.microsoft.com/office/powerpoint/2010/main" val="3961741855"/>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1250">
        <p15:prstTrans prst="peelOff"/>
      </p:transition>
    </mc:Choice>
    <mc:Fallback xmlns="">
      <p:transition spd="slow">
        <p:fade/>
      </p:transition>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67F5C3A-5AC0-4563-85DC-CA5CC19F7AFF}"/>
              </a:ext>
            </a:extLst>
          </p:cNvPr>
          <p:cNvSpPr>
            <a:spLocks noGrp="1"/>
          </p:cNvSpPr>
          <p:nvPr>
            <p:ph type="title"/>
          </p:nvPr>
        </p:nvSpPr>
        <p:spPr/>
        <p:txBody>
          <a:bodyPr/>
          <a:lstStyle/>
          <a:p>
            <a:r>
              <a:rPr lang="en-GB" dirty="0">
                <a:latin typeface="Twinkl Cursive Unlooped" panose="02000000000000000000" pitchFamily="2" charset="0"/>
                <a:cs typeface="Arial" panose="020B0604020202020204" pitchFamily="34" charset="0"/>
              </a:rPr>
              <a:t>Uniform</a:t>
            </a:r>
          </a:p>
        </p:txBody>
      </p:sp>
      <p:sp>
        <p:nvSpPr>
          <p:cNvPr id="3" name="Content Placeholder 2">
            <a:extLst>
              <a:ext uri="{FF2B5EF4-FFF2-40B4-BE49-F238E27FC236}">
                <a16:creationId xmlns:a16="http://schemas.microsoft.com/office/drawing/2014/main" id="{6DFA73C8-7061-4129-A21D-90ACB6086687}"/>
              </a:ext>
            </a:extLst>
          </p:cNvPr>
          <p:cNvSpPr>
            <a:spLocks noGrp="1"/>
          </p:cNvSpPr>
          <p:nvPr>
            <p:ph idx="1"/>
          </p:nvPr>
        </p:nvSpPr>
        <p:spPr>
          <a:xfrm>
            <a:off x="884070" y="2635682"/>
            <a:ext cx="4963356" cy="3667464"/>
          </a:xfrm>
        </p:spPr>
        <p:txBody>
          <a:bodyPr>
            <a:normAutofit fontScale="85000" lnSpcReduction="10000"/>
          </a:bodyPr>
          <a:lstStyle/>
          <a:p>
            <a:pPr marL="0" indent="0">
              <a:buNone/>
            </a:pPr>
            <a:r>
              <a:rPr lang="en-GB" u="sng" dirty="0">
                <a:latin typeface="Twinkl Cursive Unlooped" panose="02000000000000000000" pitchFamily="2" charset="0"/>
                <a:cs typeface="Arial" panose="020B0604020202020204" pitchFamily="34" charset="0"/>
              </a:rPr>
              <a:t>School Uniform</a:t>
            </a:r>
          </a:p>
          <a:p>
            <a:r>
              <a:rPr lang="en-GB" dirty="0">
                <a:latin typeface="Twinkl Cursive Unlooped" panose="02000000000000000000" pitchFamily="2" charset="0"/>
                <a:cs typeface="Arial" panose="020B0604020202020204" pitchFamily="34" charset="0"/>
              </a:rPr>
              <a:t>Grey bottoms (skirt, shorts or trousers)</a:t>
            </a:r>
          </a:p>
          <a:p>
            <a:r>
              <a:rPr lang="en-GB" dirty="0">
                <a:latin typeface="Twinkl Cursive Unlooped" panose="02000000000000000000" pitchFamily="2" charset="0"/>
                <a:cs typeface="Arial" panose="020B0604020202020204" pitchFamily="34" charset="0"/>
              </a:rPr>
              <a:t>White polo shirt</a:t>
            </a:r>
          </a:p>
          <a:p>
            <a:r>
              <a:rPr lang="en-GB" dirty="0">
                <a:latin typeface="Twinkl Cursive Unlooped" panose="02000000000000000000" pitchFamily="2" charset="0"/>
                <a:cs typeface="Arial" panose="020B0604020202020204" pitchFamily="34" charset="0"/>
              </a:rPr>
              <a:t>School jumper</a:t>
            </a:r>
          </a:p>
          <a:p>
            <a:r>
              <a:rPr lang="en-GB" dirty="0">
                <a:latin typeface="Twinkl Cursive Unlooped" panose="02000000000000000000" pitchFamily="2" charset="0"/>
                <a:cs typeface="Arial" panose="020B0604020202020204" pitchFamily="34" charset="0"/>
              </a:rPr>
              <a:t>Grey socks</a:t>
            </a:r>
          </a:p>
          <a:p>
            <a:r>
              <a:rPr lang="en-GB" dirty="0">
                <a:latin typeface="Twinkl Cursive Unlooped" panose="02000000000000000000" pitchFamily="2" charset="0"/>
                <a:cs typeface="Arial" panose="020B0604020202020204" pitchFamily="34" charset="0"/>
              </a:rPr>
              <a:t>Black shoes (not boots or trainers)</a:t>
            </a:r>
          </a:p>
          <a:p>
            <a:r>
              <a:rPr lang="en-GB" dirty="0">
                <a:latin typeface="Twinkl Cursive Unlooped" panose="02000000000000000000" pitchFamily="2" charset="0"/>
                <a:cs typeface="Arial" panose="020B0604020202020204" pitchFamily="34" charset="0"/>
              </a:rPr>
              <a:t>Green and white striped dress in the summer</a:t>
            </a:r>
          </a:p>
          <a:p>
            <a:r>
              <a:rPr lang="en-GB" dirty="0">
                <a:latin typeface="Twinkl Cursive Unlooped" panose="02000000000000000000" pitchFamily="2" charset="0"/>
                <a:cs typeface="Arial" panose="020B0604020202020204" pitchFamily="34" charset="0"/>
              </a:rPr>
              <a:t>Black, green or red hairbands</a:t>
            </a:r>
          </a:p>
        </p:txBody>
      </p:sp>
      <p:pic>
        <p:nvPicPr>
          <p:cNvPr id="6" name="Picture 5">
            <a:extLst>
              <a:ext uri="{FF2B5EF4-FFF2-40B4-BE49-F238E27FC236}">
                <a16:creationId xmlns:a16="http://schemas.microsoft.com/office/drawing/2014/main" id="{36D6777B-C80D-4E33-D7F6-1ADCDF44E64A}"/>
              </a:ext>
            </a:extLst>
          </p:cNvPr>
          <p:cNvPicPr>
            <a:picLocks noChangeAspect="1"/>
          </p:cNvPicPr>
          <p:nvPr/>
        </p:nvPicPr>
        <p:blipFill>
          <a:blip r:embed="rId2"/>
          <a:stretch>
            <a:fillRect/>
          </a:stretch>
        </p:blipFill>
        <p:spPr>
          <a:xfrm>
            <a:off x="7863392" y="1906086"/>
            <a:ext cx="3444538" cy="4244708"/>
          </a:xfrm>
          <a:prstGeom prst="rect">
            <a:avLst/>
          </a:prstGeom>
        </p:spPr>
      </p:pic>
    </p:spTree>
    <p:extLst>
      <p:ext uri="{BB962C8B-B14F-4D97-AF65-F5344CB8AC3E}">
        <p14:creationId xmlns:p14="http://schemas.microsoft.com/office/powerpoint/2010/main" val="41617105"/>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1250">
        <p15:prstTrans prst="peelOff"/>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3">
                                            <p:txEl>
                                              <p:pRg st="3" end="3"/>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grpId="0" nodeType="clickEffect">
                                  <p:stCondLst>
                                    <p:cond delay="0"/>
                                  </p:stCondLst>
                                  <p:childTnLst>
                                    <p:set>
                                      <p:cBhvr>
                                        <p:cTn id="22" dur="1" fill="hold">
                                          <p:stCondLst>
                                            <p:cond delay="0"/>
                                          </p:stCondLst>
                                        </p:cTn>
                                        <p:tgtEl>
                                          <p:spTgt spid="3">
                                            <p:txEl>
                                              <p:pRg st="4" end="4"/>
                                            </p:txEl>
                                          </p:spTgt>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grpId="0" nodeType="clickEffect">
                                  <p:stCondLst>
                                    <p:cond delay="0"/>
                                  </p:stCondLst>
                                  <p:childTnLst>
                                    <p:set>
                                      <p:cBhvr>
                                        <p:cTn id="26" dur="1" fill="hold">
                                          <p:stCondLst>
                                            <p:cond delay="0"/>
                                          </p:stCondLst>
                                        </p:cTn>
                                        <p:tgtEl>
                                          <p:spTgt spid="3">
                                            <p:txEl>
                                              <p:pRg st="5" end="5"/>
                                            </p:txEl>
                                          </p:spTgt>
                                        </p:tgtEl>
                                        <p:attrNameLst>
                                          <p:attrName>style.visibility</p:attrName>
                                        </p:attrNameLst>
                                      </p:cBhvr>
                                      <p:to>
                                        <p:strVal val="visible"/>
                                      </p:to>
                                    </p:set>
                                  </p:childTnLst>
                                </p:cTn>
                              </p:par>
                            </p:childTnLst>
                          </p:cTn>
                        </p:par>
                      </p:childTnLst>
                    </p:cTn>
                  </p:par>
                  <p:par>
                    <p:cTn id="27" fill="hold">
                      <p:stCondLst>
                        <p:cond delay="indefinite"/>
                      </p:stCondLst>
                      <p:childTnLst>
                        <p:par>
                          <p:cTn id="28" fill="hold">
                            <p:stCondLst>
                              <p:cond delay="0"/>
                            </p:stCondLst>
                            <p:childTnLst>
                              <p:par>
                                <p:cTn id="29" presetID="1" presetClass="entr" presetSubtype="0" fill="hold" grpId="0" nodeType="clickEffect">
                                  <p:stCondLst>
                                    <p:cond delay="0"/>
                                  </p:stCondLst>
                                  <p:childTnLst>
                                    <p:set>
                                      <p:cBhvr>
                                        <p:cTn id="30" dur="1" fill="hold">
                                          <p:stCondLst>
                                            <p:cond delay="0"/>
                                          </p:stCondLst>
                                        </p:cTn>
                                        <p:tgtEl>
                                          <p:spTgt spid="3">
                                            <p:txEl>
                                              <p:pRg st="6" end="6"/>
                                            </p:txEl>
                                          </p:spTgt>
                                        </p:tgtEl>
                                        <p:attrNameLst>
                                          <p:attrName>style.visibility</p:attrName>
                                        </p:attrNameLst>
                                      </p:cBhvr>
                                      <p:to>
                                        <p:strVal val="visible"/>
                                      </p:to>
                                    </p:set>
                                  </p:childTnLst>
                                </p:cTn>
                              </p:par>
                            </p:childTnLst>
                          </p:cTn>
                        </p:par>
                      </p:childTnLst>
                    </p:cTn>
                  </p:par>
                  <p:par>
                    <p:cTn id="31" fill="hold">
                      <p:stCondLst>
                        <p:cond delay="indefinite"/>
                      </p:stCondLst>
                      <p:childTnLst>
                        <p:par>
                          <p:cTn id="32" fill="hold">
                            <p:stCondLst>
                              <p:cond delay="0"/>
                            </p:stCondLst>
                            <p:childTnLst>
                              <p:par>
                                <p:cTn id="33" presetID="1" presetClass="entr" presetSubtype="0" fill="hold" grpId="0" nodeType="clickEffect">
                                  <p:stCondLst>
                                    <p:cond delay="0"/>
                                  </p:stCondLst>
                                  <p:childTnLst>
                                    <p:set>
                                      <p:cBhvr>
                                        <p:cTn id="34" dur="1" fill="hold">
                                          <p:stCondLst>
                                            <p:cond delay="0"/>
                                          </p:stCondLst>
                                        </p:cTn>
                                        <p:tgtEl>
                                          <p:spTgt spid="3">
                                            <p:txEl>
                                              <p:pRg st="7" end="7"/>
                                            </p:txEl>
                                          </p:spTgt>
                                        </p:tgtEl>
                                        <p:attrNameLst>
                                          <p:attrName>style.visibility</p:attrName>
                                        </p:attrNameLst>
                                      </p:cBhvr>
                                      <p:to>
                                        <p:strVal val="visible"/>
                                      </p:to>
                                    </p:set>
                                  </p:childTnLst>
                                </p:cTn>
                              </p:par>
                              <p:par>
                                <p:cTn id="35" presetID="1" presetClass="entr" presetSubtype="0" fill="hold" nodeType="withEffect">
                                  <p:stCondLst>
                                    <p:cond delay="0"/>
                                  </p:stCondLst>
                                  <p:childTnLst>
                                    <p:set>
                                      <p:cBhvr>
                                        <p:cTn id="36" dur="1" fill="hold">
                                          <p:stCondLst>
                                            <p:cond delay="0"/>
                                          </p:stCondLst>
                                        </p:cTn>
                                        <p:tgtEl>
                                          <p:spTgt spid="6"/>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4AA9967-8EF8-3FCE-23AA-93D89B78BD78}"/>
              </a:ext>
            </a:extLst>
          </p:cNvPr>
          <p:cNvSpPr>
            <a:spLocks noGrp="1"/>
          </p:cNvSpPr>
          <p:nvPr>
            <p:ph type="title"/>
          </p:nvPr>
        </p:nvSpPr>
        <p:spPr/>
        <p:txBody>
          <a:bodyPr/>
          <a:lstStyle/>
          <a:p>
            <a:r>
              <a:rPr lang="en-GB" dirty="0"/>
              <a:t>Bags</a:t>
            </a:r>
          </a:p>
        </p:txBody>
      </p:sp>
      <p:pic>
        <p:nvPicPr>
          <p:cNvPr id="5" name="Content Placeholder 4">
            <a:extLst>
              <a:ext uri="{FF2B5EF4-FFF2-40B4-BE49-F238E27FC236}">
                <a16:creationId xmlns:a16="http://schemas.microsoft.com/office/drawing/2014/main" id="{6FE051DB-3BC3-10CD-F59F-8A1C68CD5F3F}"/>
              </a:ext>
            </a:extLst>
          </p:cNvPr>
          <p:cNvPicPr>
            <a:picLocks noGrp="1" noChangeAspect="1"/>
          </p:cNvPicPr>
          <p:nvPr>
            <p:ph idx="1"/>
          </p:nvPr>
        </p:nvPicPr>
        <p:blipFill>
          <a:blip r:embed="rId2"/>
          <a:stretch>
            <a:fillRect/>
          </a:stretch>
        </p:blipFill>
        <p:spPr>
          <a:xfrm>
            <a:off x="1386076" y="3172356"/>
            <a:ext cx="3261643" cy="3025402"/>
          </a:xfrm>
          <a:prstGeom prst="rect">
            <a:avLst/>
          </a:prstGeom>
        </p:spPr>
      </p:pic>
      <p:pic>
        <p:nvPicPr>
          <p:cNvPr id="7" name="Picture 6">
            <a:extLst>
              <a:ext uri="{FF2B5EF4-FFF2-40B4-BE49-F238E27FC236}">
                <a16:creationId xmlns:a16="http://schemas.microsoft.com/office/drawing/2014/main" id="{6BC7F4FE-D2F9-C8FD-BDA2-A16093242A5B}"/>
              </a:ext>
            </a:extLst>
          </p:cNvPr>
          <p:cNvPicPr>
            <a:picLocks noChangeAspect="1"/>
          </p:cNvPicPr>
          <p:nvPr/>
        </p:nvPicPr>
        <p:blipFill>
          <a:blip r:embed="rId3"/>
          <a:stretch>
            <a:fillRect/>
          </a:stretch>
        </p:blipFill>
        <p:spPr>
          <a:xfrm>
            <a:off x="5282986" y="3814834"/>
            <a:ext cx="5678926" cy="2382924"/>
          </a:xfrm>
          <a:prstGeom prst="rect">
            <a:avLst/>
          </a:prstGeom>
        </p:spPr>
      </p:pic>
      <p:sp>
        <p:nvSpPr>
          <p:cNvPr id="8" name="TextBox 7">
            <a:extLst>
              <a:ext uri="{FF2B5EF4-FFF2-40B4-BE49-F238E27FC236}">
                <a16:creationId xmlns:a16="http://schemas.microsoft.com/office/drawing/2014/main" id="{74195EC5-6045-3B78-3D8C-45FE5E467FFD}"/>
              </a:ext>
            </a:extLst>
          </p:cNvPr>
          <p:cNvSpPr txBox="1"/>
          <p:nvPr/>
        </p:nvSpPr>
        <p:spPr>
          <a:xfrm>
            <a:off x="1408922" y="2472612"/>
            <a:ext cx="3256384" cy="584775"/>
          </a:xfrm>
          <a:prstGeom prst="rect">
            <a:avLst/>
          </a:prstGeom>
          <a:noFill/>
        </p:spPr>
        <p:txBody>
          <a:bodyPr wrap="square" rtlCol="0">
            <a:spAutoFit/>
          </a:bodyPr>
          <a:lstStyle/>
          <a:p>
            <a:pPr algn="ctr"/>
            <a:r>
              <a:rPr lang="en-GB" sz="3200" b="1" dirty="0"/>
              <a:t>Book bags </a:t>
            </a:r>
          </a:p>
        </p:txBody>
      </p:sp>
      <p:sp>
        <p:nvSpPr>
          <p:cNvPr id="10" name="TextBox 9">
            <a:extLst>
              <a:ext uri="{FF2B5EF4-FFF2-40B4-BE49-F238E27FC236}">
                <a16:creationId xmlns:a16="http://schemas.microsoft.com/office/drawing/2014/main" id="{AAC73AB3-7B3B-3E9A-FA01-119788A07D5E}"/>
              </a:ext>
            </a:extLst>
          </p:cNvPr>
          <p:cNvSpPr txBox="1"/>
          <p:nvPr/>
        </p:nvSpPr>
        <p:spPr>
          <a:xfrm>
            <a:off x="5282986" y="2504557"/>
            <a:ext cx="5678926" cy="1077218"/>
          </a:xfrm>
          <a:prstGeom prst="rect">
            <a:avLst/>
          </a:prstGeom>
          <a:noFill/>
        </p:spPr>
        <p:txBody>
          <a:bodyPr wrap="square" rtlCol="0">
            <a:spAutoFit/>
          </a:bodyPr>
          <a:lstStyle/>
          <a:p>
            <a:pPr algn="ctr"/>
            <a:r>
              <a:rPr lang="en-GB" sz="3200" b="1" u="sng" dirty="0"/>
              <a:t>NO book bags </a:t>
            </a:r>
            <a:r>
              <a:rPr lang="en-GB" sz="3200" dirty="0"/>
              <a:t>– we don’t have room on the pegs for them </a:t>
            </a:r>
          </a:p>
        </p:txBody>
      </p:sp>
      <p:cxnSp>
        <p:nvCxnSpPr>
          <p:cNvPr id="12" name="Straight Connector 11">
            <a:extLst>
              <a:ext uri="{FF2B5EF4-FFF2-40B4-BE49-F238E27FC236}">
                <a16:creationId xmlns:a16="http://schemas.microsoft.com/office/drawing/2014/main" id="{A7876528-DECD-D797-C0F7-7767FB3981C1}"/>
              </a:ext>
            </a:extLst>
          </p:cNvPr>
          <p:cNvCxnSpPr>
            <a:cxnSpLocks/>
          </p:cNvCxnSpPr>
          <p:nvPr/>
        </p:nvCxnSpPr>
        <p:spPr>
          <a:xfrm>
            <a:off x="5282986" y="3814834"/>
            <a:ext cx="5678926" cy="2382924"/>
          </a:xfrm>
          <a:prstGeom prst="line">
            <a:avLst/>
          </a:prstGeom>
        </p:spPr>
        <p:style>
          <a:lnRef idx="3">
            <a:schemeClr val="accent4"/>
          </a:lnRef>
          <a:fillRef idx="0">
            <a:schemeClr val="accent4"/>
          </a:fillRef>
          <a:effectRef idx="2">
            <a:schemeClr val="accent4"/>
          </a:effectRef>
          <a:fontRef idx="minor">
            <a:schemeClr val="tx1"/>
          </a:fontRef>
        </p:style>
      </p:cxnSp>
      <p:cxnSp>
        <p:nvCxnSpPr>
          <p:cNvPr id="13" name="Straight Connector 12">
            <a:extLst>
              <a:ext uri="{FF2B5EF4-FFF2-40B4-BE49-F238E27FC236}">
                <a16:creationId xmlns:a16="http://schemas.microsoft.com/office/drawing/2014/main" id="{F08C2DB5-667C-1739-DA2A-6C84414054D4}"/>
              </a:ext>
            </a:extLst>
          </p:cNvPr>
          <p:cNvCxnSpPr>
            <a:cxnSpLocks/>
          </p:cNvCxnSpPr>
          <p:nvPr/>
        </p:nvCxnSpPr>
        <p:spPr>
          <a:xfrm flipV="1">
            <a:off x="5282986" y="3814834"/>
            <a:ext cx="5678926" cy="2382924"/>
          </a:xfrm>
          <a:prstGeom prst="line">
            <a:avLst/>
          </a:prstGeom>
        </p:spPr>
        <p:style>
          <a:lnRef idx="3">
            <a:schemeClr val="accent4"/>
          </a:lnRef>
          <a:fillRef idx="0">
            <a:schemeClr val="accent4"/>
          </a:fillRef>
          <a:effectRef idx="2">
            <a:schemeClr val="accent4"/>
          </a:effectRef>
          <a:fontRef idx="minor">
            <a:schemeClr val="tx1"/>
          </a:fontRef>
        </p:style>
      </p:cxnSp>
    </p:spTree>
    <p:extLst>
      <p:ext uri="{BB962C8B-B14F-4D97-AF65-F5344CB8AC3E}">
        <p14:creationId xmlns:p14="http://schemas.microsoft.com/office/powerpoint/2010/main" val="3537245171"/>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1250">
        <p15:prstTrans prst="peelOff"/>
      </p:transition>
    </mc:Choice>
    <mc:Fallback xmlns="">
      <p:transition spd="slow">
        <p:fade/>
      </p:transition>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295401" y="908109"/>
            <a:ext cx="9601196" cy="1316931"/>
          </a:xfrm>
        </p:spPr>
        <p:txBody>
          <a:bodyPr/>
          <a:lstStyle/>
          <a:p>
            <a:r>
              <a:rPr lang="en-GB" dirty="0">
                <a:latin typeface="Twinkl Cursive Unlooped" panose="02000000000000000000" pitchFamily="2" charset="0"/>
                <a:cs typeface="Arial" panose="020B0604020202020204" pitchFamily="34" charset="0"/>
              </a:rPr>
              <a:t>P.E.</a:t>
            </a:r>
          </a:p>
        </p:txBody>
      </p:sp>
      <p:sp>
        <p:nvSpPr>
          <p:cNvPr id="3" name="Content Placeholder 2"/>
          <p:cNvSpPr>
            <a:spLocks noGrp="1"/>
          </p:cNvSpPr>
          <p:nvPr>
            <p:ph idx="1"/>
          </p:nvPr>
        </p:nvSpPr>
        <p:spPr/>
        <p:txBody>
          <a:bodyPr>
            <a:normAutofit/>
          </a:bodyPr>
          <a:lstStyle/>
          <a:p>
            <a:r>
              <a:rPr lang="en-GB" dirty="0">
                <a:latin typeface="Twinkl Cursive Unlooped" panose="02000000000000000000" pitchFamily="2" charset="0"/>
                <a:cs typeface="Arial" panose="020B0604020202020204" pitchFamily="34" charset="0"/>
              </a:rPr>
              <a:t>Our </a:t>
            </a:r>
            <a:r>
              <a:rPr lang="en-GB" b="1" dirty="0">
                <a:latin typeface="Twinkl Cursive Unlooped" panose="02000000000000000000" pitchFamily="2" charset="0"/>
                <a:cs typeface="Arial" panose="020B0604020202020204" pitchFamily="34" charset="0"/>
              </a:rPr>
              <a:t>PE</a:t>
            </a:r>
            <a:r>
              <a:rPr lang="en-GB" dirty="0">
                <a:latin typeface="Twinkl Cursive Unlooped" panose="02000000000000000000" pitchFamily="2" charset="0"/>
                <a:cs typeface="Arial" panose="020B0604020202020204" pitchFamily="34" charset="0"/>
              </a:rPr>
              <a:t> days are </a:t>
            </a:r>
            <a:r>
              <a:rPr lang="en-GB" b="1" dirty="0">
                <a:latin typeface="Twinkl Cursive Unlooped" panose="02000000000000000000" pitchFamily="2" charset="0"/>
                <a:cs typeface="Arial" panose="020B0604020202020204" pitchFamily="34" charset="0"/>
              </a:rPr>
              <a:t>Monday and Thursday</a:t>
            </a:r>
            <a:r>
              <a:rPr lang="en-GB" dirty="0">
                <a:latin typeface="Twinkl Cursive Unlooped" panose="02000000000000000000" pitchFamily="2" charset="0"/>
                <a:cs typeface="Arial" panose="020B0604020202020204" pitchFamily="34" charset="0"/>
              </a:rPr>
              <a:t>.  </a:t>
            </a:r>
          </a:p>
          <a:p>
            <a:r>
              <a:rPr lang="en-GB" dirty="0">
                <a:latin typeface="Twinkl Cursive Unlooped" panose="02000000000000000000" pitchFamily="2" charset="0"/>
                <a:cs typeface="Arial" panose="020B0604020202020204" pitchFamily="34" charset="0"/>
              </a:rPr>
              <a:t>Please send your children to school in their PE kit.  </a:t>
            </a:r>
          </a:p>
          <a:p>
            <a:r>
              <a:rPr lang="en-GB" dirty="0">
                <a:latin typeface="Twinkl Cursive Unlooped" panose="02000000000000000000" pitchFamily="2" charset="0"/>
                <a:cs typeface="Arial" panose="020B0604020202020204" pitchFamily="34" charset="0"/>
              </a:rPr>
              <a:t>Jewellery </a:t>
            </a:r>
            <a:r>
              <a:rPr lang="en-GB" b="1" u="sng" dirty="0">
                <a:latin typeface="Twinkl Cursive Unlooped" panose="02000000000000000000" pitchFamily="2" charset="0"/>
                <a:cs typeface="Arial" panose="020B0604020202020204" pitchFamily="34" charset="0"/>
              </a:rPr>
              <a:t>must</a:t>
            </a:r>
            <a:r>
              <a:rPr lang="en-GB" dirty="0">
                <a:latin typeface="Twinkl Cursive Unlooped" panose="02000000000000000000" pitchFamily="2" charset="0"/>
                <a:cs typeface="Arial" panose="020B0604020202020204" pitchFamily="34" charset="0"/>
              </a:rPr>
              <a:t> be removed.</a:t>
            </a:r>
          </a:p>
        </p:txBody>
      </p:sp>
    </p:spTree>
    <p:extLst>
      <p:ext uri="{BB962C8B-B14F-4D97-AF65-F5344CB8AC3E}">
        <p14:creationId xmlns:p14="http://schemas.microsoft.com/office/powerpoint/2010/main" val="1597962177"/>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1250">
        <p15:prstTrans prst="peelOff"/>
      </p:transition>
    </mc:Choice>
    <mc:Fallback xmlns="">
      <p:transition spd="slow">
        <p:fade/>
      </p:transition>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E51E718-498A-B89F-49B6-2DF9F009176A}"/>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60A91309-00E0-CDEB-C03F-E69E880EF6CC}"/>
              </a:ext>
            </a:extLst>
          </p:cNvPr>
          <p:cNvSpPr>
            <a:spLocks noGrp="1"/>
          </p:cNvSpPr>
          <p:nvPr>
            <p:ph type="title"/>
          </p:nvPr>
        </p:nvSpPr>
        <p:spPr/>
        <p:txBody>
          <a:bodyPr/>
          <a:lstStyle/>
          <a:p>
            <a:r>
              <a:rPr lang="en-GB" dirty="0">
                <a:latin typeface="Twinkl Cursive Unlooped" panose="02000000000000000000" pitchFamily="2" charset="0"/>
                <a:cs typeface="Arial" panose="020B0604020202020204" pitchFamily="34" charset="0"/>
              </a:rPr>
              <a:t>P.E. Uniform</a:t>
            </a:r>
          </a:p>
        </p:txBody>
      </p:sp>
      <p:sp>
        <p:nvSpPr>
          <p:cNvPr id="4" name="Content Placeholder 2">
            <a:extLst>
              <a:ext uri="{FF2B5EF4-FFF2-40B4-BE49-F238E27FC236}">
                <a16:creationId xmlns:a16="http://schemas.microsoft.com/office/drawing/2014/main" id="{B2670F03-0292-978D-CDC2-396C61BB3968}"/>
              </a:ext>
            </a:extLst>
          </p:cNvPr>
          <p:cNvSpPr txBox="1">
            <a:spLocks/>
          </p:cNvSpPr>
          <p:nvPr/>
        </p:nvSpPr>
        <p:spPr>
          <a:xfrm>
            <a:off x="1295402" y="2635682"/>
            <a:ext cx="4963356" cy="3240186"/>
          </a:xfrm>
          <a:prstGeom prst="rect">
            <a:avLst/>
          </a:prstGeom>
        </p:spPr>
        <p:txBody>
          <a:bodyPr vert="horz" lIns="91440" tIns="45720" rIns="91440" bIns="45720" rtlCol="0" anchor="t">
            <a:normAutofit/>
          </a:bodyPr>
          <a:lstStyle>
            <a:lvl1pPr marL="285750" indent="-285750" algn="l" defTabSz="457200" rtl="0" eaLnBrk="1" latinLnBrk="0" hangingPunct="1">
              <a:spcBef>
                <a:spcPct val="20000"/>
              </a:spcBef>
              <a:spcAft>
                <a:spcPts val="600"/>
              </a:spcAft>
              <a:buClr>
                <a:schemeClr val="accent1"/>
              </a:buClr>
              <a:buSzPct val="115000"/>
              <a:buFont typeface="Arial"/>
              <a:buChar char="•"/>
              <a:defRPr sz="2400" kern="1200" cap="none">
                <a:solidFill>
                  <a:schemeClr val="tx1">
                    <a:lumMod val="85000"/>
                    <a:lumOff val="15000"/>
                  </a:schemeClr>
                </a:solidFill>
                <a:effectLst/>
                <a:latin typeface="+mn-lt"/>
                <a:ea typeface="+mn-ea"/>
                <a:cs typeface="+mn-cs"/>
              </a:defRPr>
            </a:lvl1pPr>
            <a:lvl2pPr marL="742950" indent="-285750" algn="l" defTabSz="457200" rtl="0" eaLnBrk="1" latinLnBrk="0" hangingPunct="1">
              <a:spcBef>
                <a:spcPct val="20000"/>
              </a:spcBef>
              <a:spcAft>
                <a:spcPts val="600"/>
              </a:spcAft>
              <a:buClr>
                <a:schemeClr val="accent1"/>
              </a:buClr>
              <a:buSzPct val="115000"/>
              <a:buFont typeface="Arial"/>
              <a:buChar char="•"/>
              <a:defRPr sz="2000" kern="1200" cap="none">
                <a:solidFill>
                  <a:schemeClr val="tx1">
                    <a:lumMod val="85000"/>
                    <a:lumOff val="15000"/>
                  </a:schemeClr>
                </a:solidFill>
                <a:effectLst/>
                <a:latin typeface="+mn-lt"/>
                <a:ea typeface="+mn-ea"/>
                <a:cs typeface="+mn-cs"/>
              </a:defRPr>
            </a:lvl2pPr>
            <a:lvl3pPr marL="1200150" indent="-285750" algn="l" defTabSz="457200" rtl="0" eaLnBrk="1" latinLnBrk="0" hangingPunct="1">
              <a:spcBef>
                <a:spcPct val="20000"/>
              </a:spcBef>
              <a:spcAft>
                <a:spcPts val="600"/>
              </a:spcAft>
              <a:buClr>
                <a:schemeClr val="accent1"/>
              </a:buClr>
              <a:buSzPct val="115000"/>
              <a:buFont typeface="Arial"/>
              <a:buChar char="•"/>
              <a:defRPr sz="1800" kern="1200" cap="none">
                <a:solidFill>
                  <a:schemeClr val="tx1">
                    <a:lumMod val="85000"/>
                    <a:lumOff val="15000"/>
                  </a:schemeClr>
                </a:solidFill>
                <a:effectLst/>
                <a:latin typeface="+mn-lt"/>
                <a:ea typeface="+mn-ea"/>
                <a:cs typeface="+mn-cs"/>
              </a:defRPr>
            </a:lvl3pPr>
            <a:lvl4pPr marL="1543050" indent="-171450" algn="l" defTabSz="457200" rtl="0" eaLnBrk="1" latinLnBrk="0" hangingPunct="1">
              <a:spcBef>
                <a:spcPct val="20000"/>
              </a:spcBef>
              <a:spcAft>
                <a:spcPts val="600"/>
              </a:spcAft>
              <a:buClr>
                <a:schemeClr val="accent1"/>
              </a:buClr>
              <a:buSzPct val="115000"/>
              <a:buFont typeface="Arial"/>
              <a:buChar char="•"/>
              <a:defRPr sz="1600" kern="1200" cap="none">
                <a:solidFill>
                  <a:schemeClr val="tx1">
                    <a:lumMod val="85000"/>
                    <a:lumOff val="15000"/>
                  </a:schemeClr>
                </a:solidFill>
                <a:effectLst/>
                <a:latin typeface="+mn-lt"/>
                <a:ea typeface="+mn-ea"/>
                <a:cs typeface="+mn-cs"/>
              </a:defRPr>
            </a:lvl4pPr>
            <a:lvl5pPr marL="2000250" indent="-171450" algn="l" defTabSz="457200" rtl="0" eaLnBrk="1" latinLnBrk="0" hangingPunct="1">
              <a:spcBef>
                <a:spcPct val="20000"/>
              </a:spcBef>
              <a:spcAft>
                <a:spcPts val="600"/>
              </a:spcAft>
              <a:buClr>
                <a:schemeClr val="accent1"/>
              </a:buClr>
              <a:buSzPct val="115000"/>
              <a:buFont typeface="Arial"/>
              <a:buChar char="•"/>
              <a:defRPr sz="1400" kern="1200" cap="none">
                <a:solidFill>
                  <a:schemeClr val="tx1">
                    <a:lumMod val="85000"/>
                    <a:lumOff val="15000"/>
                  </a:schemeClr>
                </a:solidFill>
                <a:effectLst/>
                <a:latin typeface="+mn-lt"/>
                <a:ea typeface="+mn-ea"/>
                <a:cs typeface="+mn-cs"/>
              </a:defRPr>
            </a:lvl5pPr>
            <a:lvl6pPr marL="2514600" indent="-228600" algn="l" defTabSz="457200" rtl="0" eaLnBrk="1" latinLnBrk="0" hangingPunct="1">
              <a:spcBef>
                <a:spcPct val="20000"/>
              </a:spcBef>
              <a:spcAft>
                <a:spcPts val="600"/>
              </a:spcAft>
              <a:buClr>
                <a:schemeClr val="accent1"/>
              </a:buClr>
              <a:buSzPct val="115000"/>
              <a:buFont typeface="Arial"/>
              <a:buChar char="•"/>
              <a:defRPr sz="1400" kern="1200" cap="none">
                <a:solidFill>
                  <a:schemeClr val="tx1">
                    <a:lumMod val="85000"/>
                    <a:lumOff val="15000"/>
                  </a:schemeClr>
                </a:solidFill>
                <a:effectLst/>
                <a:latin typeface="+mn-lt"/>
                <a:ea typeface="+mn-ea"/>
                <a:cs typeface="+mn-cs"/>
              </a:defRPr>
            </a:lvl6pPr>
            <a:lvl7pPr marL="2971800" indent="-228600" algn="l" defTabSz="457200" rtl="0" eaLnBrk="1" latinLnBrk="0" hangingPunct="1">
              <a:spcBef>
                <a:spcPct val="20000"/>
              </a:spcBef>
              <a:spcAft>
                <a:spcPts val="600"/>
              </a:spcAft>
              <a:buClr>
                <a:schemeClr val="accent1"/>
              </a:buClr>
              <a:buSzPct val="115000"/>
              <a:buFont typeface="Arial"/>
              <a:buChar char="•"/>
              <a:defRPr sz="1400" kern="1200" cap="none">
                <a:solidFill>
                  <a:schemeClr val="tx1">
                    <a:lumMod val="85000"/>
                    <a:lumOff val="15000"/>
                  </a:schemeClr>
                </a:solidFill>
                <a:effectLst/>
                <a:latin typeface="+mn-lt"/>
                <a:ea typeface="+mn-ea"/>
                <a:cs typeface="+mn-cs"/>
              </a:defRPr>
            </a:lvl7pPr>
            <a:lvl8pPr marL="3429000" indent="-228600" algn="l" defTabSz="457200" rtl="0" eaLnBrk="1" latinLnBrk="0" hangingPunct="1">
              <a:spcBef>
                <a:spcPct val="20000"/>
              </a:spcBef>
              <a:spcAft>
                <a:spcPts val="600"/>
              </a:spcAft>
              <a:buClr>
                <a:schemeClr val="accent1"/>
              </a:buClr>
              <a:buSzPct val="115000"/>
              <a:buFont typeface="Arial"/>
              <a:buChar char="•"/>
              <a:defRPr sz="1400" kern="1200" cap="none">
                <a:solidFill>
                  <a:schemeClr val="tx1">
                    <a:lumMod val="85000"/>
                    <a:lumOff val="15000"/>
                  </a:schemeClr>
                </a:solidFill>
                <a:effectLst/>
                <a:latin typeface="+mn-lt"/>
                <a:ea typeface="+mn-ea"/>
                <a:cs typeface="+mn-cs"/>
              </a:defRPr>
            </a:lvl8pPr>
            <a:lvl9pPr marL="3886200" indent="-228600" algn="l" defTabSz="457200" rtl="0" eaLnBrk="1" latinLnBrk="0" hangingPunct="1">
              <a:spcBef>
                <a:spcPct val="20000"/>
              </a:spcBef>
              <a:spcAft>
                <a:spcPts val="600"/>
              </a:spcAft>
              <a:buClr>
                <a:schemeClr val="accent1"/>
              </a:buClr>
              <a:buSzPct val="115000"/>
              <a:buFont typeface="Arial"/>
              <a:buChar char="•"/>
              <a:defRPr sz="1400" kern="1200" cap="none">
                <a:solidFill>
                  <a:schemeClr val="tx1">
                    <a:lumMod val="85000"/>
                    <a:lumOff val="15000"/>
                  </a:schemeClr>
                </a:solidFill>
                <a:effectLst/>
                <a:latin typeface="+mn-lt"/>
                <a:ea typeface="+mn-ea"/>
                <a:cs typeface="+mn-cs"/>
              </a:defRPr>
            </a:lvl9pPr>
          </a:lstStyle>
          <a:p>
            <a:pPr marL="0" indent="0">
              <a:buNone/>
            </a:pPr>
            <a:r>
              <a:rPr lang="en-GB" sz="2000" u="sng" dirty="0">
                <a:latin typeface="Twinkl Cursive Unlooped" panose="02000000000000000000" pitchFamily="2" charset="0"/>
                <a:cs typeface="Arial" panose="020B0604020202020204" pitchFamily="34" charset="0"/>
              </a:rPr>
              <a:t>PE uniform</a:t>
            </a:r>
          </a:p>
          <a:p>
            <a:r>
              <a:rPr lang="en-GB" sz="2000" dirty="0">
                <a:latin typeface="Twinkl Cursive Unlooped" panose="02000000000000000000" pitchFamily="2" charset="0"/>
                <a:cs typeface="Arial" panose="020B0604020202020204" pitchFamily="34" charset="0"/>
              </a:rPr>
              <a:t>Green shorts</a:t>
            </a:r>
          </a:p>
          <a:p>
            <a:r>
              <a:rPr lang="en-GB" sz="2000" dirty="0">
                <a:latin typeface="Twinkl Cursive Unlooped" panose="02000000000000000000" pitchFamily="2" charset="0"/>
                <a:cs typeface="Arial" panose="020B0604020202020204" pitchFamily="34" charset="0"/>
              </a:rPr>
              <a:t>White t-shirt</a:t>
            </a:r>
          </a:p>
          <a:p>
            <a:r>
              <a:rPr lang="en-GB" sz="2000" dirty="0">
                <a:latin typeface="Twinkl Cursive Unlooped" panose="02000000000000000000" pitchFamily="2" charset="0"/>
                <a:cs typeface="Arial" panose="020B0604020202020204" pitchFamily="34" charset="0"/>
              </a:rPr>
              <a:t>Navy blue or black tracksuit</a:t>
            </a:r>
          </a:p>
          <a:p>
            <a:r>
              <a:rPr lang="en-GB" sz="2000" dirty="0">
                <a:latin typeface="Twinkl Cursive Unlooped" panose="02000000000000000000" pitchFamily="2" charset="0"/>
                <a:cs typeface="Arial" panose="020B0604020202020204" pitchFamily="34" charset="0"/>
              </a:rPr>
              <a:t>Plimsoles or trainers</a:t>
            </a:r>
          </a:p>
          <a:p>
            <a:r>
              <a:rPr lang="en-GB" sz="2000" dirty="0">
                <a:latin typeface="Twinkl Cursive Unlooped" panose="02000000000000000000" pitchFamily="2" charset="0"/>
                <a:cs typeface="Arial" panose="020B0604020202020204" pitchFamily="34" charset="0"/>
              </a:rPr>
              <a:t>White socks</a:t>
            </a:r>
          </a:p>
          <a:p>
            <a:r>
              <a:rPr lang="en-GB" sz="2000" dirty="0">
                <a:latin typeface="Twinkl Cursive Unlooped" panose="02000000000000000000" pitchFamily="2" charset="0"/>
                <a:cs typeface="Arial" panose="020B0604020202020204" pitchFamily="34" charset="0"/>
              </a:rPr>
              <a:t>NO earrings</a:t>
            </a:r>
          </a:p>
          <a:p>
            <a:pPr marL="0" indent="0">
              <a:buNone/>
            </a:pPr>
            <a:endParaRPr lang="en-GB" dirty="0">
              <a:latin typeface="Arial" panose="020B0604020202020204" pitchFamily="34" charset="0"/>
              <a:cs typeface="Arial" panose="020B0604020202020204" pitchFamily="34" charset="0"/>
            </a:endParaRPr>
          </a:p>
        </p:txBody>
      </p:sp>
      <p:pic>
        <p:nvPicPr>
          <p:cNvPr id="8" name="Picture 7">
            <a:extLst>
              <a:ext uri="{FF2B5EF4-FFF2-40B4-BE49-F238E27FC236}">
                <a16:creationId xmlns:a16="http://schemas.microsoft.com/office/drawing/2014/main" id="{BEDB3C3F-0108-4318-8DB1-647E7E00E21F}"/>
              </a:ext>
            </a:extLst>
          </p:cNvPr>
          <p:cNvPicPr>
            <a:picLocks noChangeAspect="1"/>
          </p:cNvPicPr>
          <p:nvPr/>
        </p:nvPicPr>
        <p:blipFill>
          <a:blip r:embed="rId2"/>
          <a:stretch>
            <a:fillRect/>
          </a:stretch>
        </p:blipFill>
        <p:spPr>
          <a:xfrm>
            <a:off x="7811621" y="2635682"/>
            <a:ext cx="3436918" cy="2110923"/>
          </a:xfrm>
          <a:prstGeom prst="rect">
            <a:avLst/>
          </a:prstGeom>
        </p:spPr>
      </p:pic>
    </p:spTree>
    <p:extLst>
      <p:ext uri="{BB962C8B-B14F-4D97-AF65-F5344CB8AC3E}">
        <p14:creationId xmlns:p14="http://schemas.microsoft.com/office/powerpoint/2010/main" val="4001694818"/>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1250">
        <p15:prstTrans prst="peelOff"/>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4">
                                            <p:txEl>
                                              <p:pRg st="0" end="0"/>
                                            </p:txEl>
                                          </p:spTgt>
                                        </p:tgtEl>
                                        <p:attrNameLst>
                                          <p:attrName>style.visibility</p:attrName>
                                        </p:attrNameLst>
                                      </p:cBhvr>
                                      <p:to>
                                        <p:strVal val="visible"/>
                                      </p:to>
                                    </p:set>
                                  </p:childTnLst>
                                </p:cTn>
                              </p:par>
                              <p:par>
                                <p:cTn id="7" presetID="1" presetClass="entr" presetSubtype="0" fill="hold" grpId="0" nodeType="withEffect">
                                  <p:stCondLst>
                                    <p:cond delay="0"/>
                                  </p:stCondLst>
                                  <p:childTnLst>
                                    <p:set>
                                      <p:cBhvr>
                                        <p:cTn id="8" dur="1" fill="hold">
                                          <p:stCondLst>
                                            <p:cond delay="0"/>
                                          </p:stCondLst>
                                        </p:cTn>
                                        <p:tgtEl>
                                          <p:spTgt spid="4">
                                            <p:txEl>
                                              <p:pRg st="1" end="1"/>
                                            </p:txEl>
                                          </p:spTgt>
                                        </p:tgtEl>
                                        <p:attrNameLst>
                                          <p:attrName>style.visibility</p:attrName>
                                        </p:attrNameLst>
                                      </p:cBhvr>
                                      <p:to>
                                        <p:strVal val="visible"/>
                                      </p:to>
                                    </p:set>
                                  </p:childTnLst>
                                </p:cTn>
                              </p:par>
                              <p:par>
                                <p:cTn id="9" presetID="1" presetClass="entr" presetSubtype="0" fill="hold" grpId="0" nodeType="withEffect">
                                  <p:stCondLst>
                                    <p:cond delay="0"/>
                                  </p:stCondLst>
                                  <p:childTnLst>
                                    <p:set>
                                      <p:cBhvr>
                                        <p:cTn id="10" dur="1" fill="hold">
                                          <p:stCondLst>
                                            <p:cond delay="0"/>
                                          </p:stCondLst>
                                        </p:cTn>
                                        <p:tgtEl>
                                          <p:spTgt spid="4">
                                            <p:txEl>
                                              <p:pRg st="2" end="2"/>
                                            </p:txEl>
                                          </p:spTgt>
                                        </p:tgtEl>
                                        <p:attrNameLst>
                                          <p:attrName>style.visibility</p:attrName>
                                        </p:attrNameLst>
                                      </p:cBhvr>
                                      <p:to>
                                        <p:strVal val="visible"/>
                                      </p:to>
                                    </p:set>
                                  </p:childTnLst>
                                </p:cTn>
                              </p:par>
                              <p:par>
                                <p:cTn id="11" presetID="1" presetClass="entr" presetSubtype="0" fill="hold" grpId="0" nodeType="withEffect">
                                  <p:stCondLst>
                                    <p:cond delay="0"/>
                                  </p:stCondLst>
                                  <p:childTnLst>
                                    <p:set>
                                      <p:cBhvr>
                                        <p:cTn id="12" dur="1" fill="hold">
                                          <p:stCondLst>
                                            <p:cond delay="0"/>
                                          </p:stCondLst>
                                        </p:cTn>
                                        <p:tgtEl>
                                          <p:spTgt spid="4">
                                            <p:txEl>
                                              <p:pRg st="3" end="3"/>
                                            </p:txEl>
                                          </p:spTgt>
                                        </p:tgtEl>
                                        <p:attrNameLst>
                                          <p:attrName>style.visibility</p:attrName>
                                        </p:attrNameLst>
                                      </p:cBhvr>
                                      <p:to>
                                        <p:strVal val="visible"/>
                                      </p:to>
                                    </p:set>
                                  </p:childTnLst>
                                </p:cTn>
                              </p:par>
                              <p:par>
                                <p:cTn id="13" presetID="1" presetClass="entr" presetSubtype="0" fill="hold" grpId="0" nodeType="withEffect">
                                  <p:stCondLst>
                                    <p:cond delay="0"/>
                                  </p:stCondLst>
                                  <p:childTnLst>
                                    <p:set>
                                      <p:cBhvr>
                                        <p:cTn id="14" dur="1" fill="hold">
                                          <p:stCondLst>
                                            <p:cond delay="0"/>
                                          </p:stCondLst>
                                        </p:cTn>
                                        <p:tgtEl>
                                          <p:spTgt spid="4">
                                            <p:txEl>
                                              <p:pRg st="4" end="4"/>
                                            </p:txEl>
                                          </p:spTgt>
                                        </p:tgtEl>
                                        <p:attrNameLst>
                                          <p:attrName>style.visibility</p:attrName>
                                        </p:attrNameLst>
                                      </p:cBhvr>
                                      <p:to>
                                        <p:strVal val="visible"/>
                                      </p:to>
                                    </p:set>
                                  </p:childTnLst>
                                </p:cTn>
                              </p:par>
                              <p:par>
                                <p:cTn id="15" presetID="1" presetClass="entr" presetSubtype="0" fill="hold" grpId="0" nodeType="withEffect">
                                  <p:stCondLst>
                                    <p:cond delay="0"/>
                                  </p:stCondLst>
                                  <p:childTnLst>
                                    <p:set>
                                      <p:cBhvr>
                                        <p:cTn id="16" dur="1" fill="hold">
                                          <p:stCondLst>
                                            <p:cond delay="0"/>
                                          </p:stCondLst>
                                        </p:cTn>
                                        <p:tgtEl>
                                          <p:spTgt spid="4">
                                            <p:txEl>
                                              <p:pRg st="5" end="5"/>
                                            </p:txEl>
                                          </p:spTgt>
                                        </p:tgtEl>
                                        <p:attrNameLst>
                                          <p:attrName>style.visibility</p:attrName>
                                        </p:attrNameLst>
                                      </p:cBhvr>
                                      <p:to>
                                        <p:strVal val="visible"/>
                                      </p:to>
                                    </p:set>
                                  </p:childTnLst>
                                </p:cTn>
                              </p:par>
                              <p:par>
                                <p:cTn id="17" presetID="1" presetClass="entr" presetSubtype="0" fill="hold" grpId="0" nodeType="withEffect">
                                  <p:stCondLst>
                                    <p:cond delay="0"/>
                                  </p:stCondLst>
                                  <p:childTnLst>
                                    <p:set>
                                      <p:cBhvr>
                                        <p:cTn id="18" dur="1" fill="hold">
                                          <p:stCondLst>
                                            <p:cond delay="0"/>
                                          </p:stCondLst>
                                        </p:cTn>
                                        <p:tgtEl>
                                          <p:spTgt spid="4">
                                            <p:txEl>
                                              <p:pRg st="6" end="6"/>
                                            </p:txEl>
                                          </p:spTgt>
                                        </p:tgtEl>
                                        <p:attrNameLst>
                                          <p:attrName>style.visibility</p:attrName>
                                        </p:attrNameLst>
                                      </p:cBhvr>
                                      <p:to>
                                        <p:strVal val="visible"/>
                                      </p:to>
                                    </p:set>
                                  </p:childTnLst>
                                </p:cTn>
                              </p:par>
                              <p:par>
                                <p:cTn id="19" presetID="1" presetClass="entr" presetSubtype="0" fill="hold" nodeType="withEffect">
                                  <p:stCondLst>
                                    <p:cond delay="0"/>
                                  </p:stCondLst>
                                  <p:childTnLst>
                                    <p:set>
                                      <p:cBhvr>
                                        <p:cTn id="20" dur="1" fill="hold">
                                          <p:stCondLst>
                                            <p:cond delay="0"/>
                                          </p:stCondLst>
                                        </p:cTn>
                                        <p:tgtEl>
                                          <p:spTgt spid="8"/>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build="allAtOnce"/>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295401" y="982132"/>
            <a:ext cx="9601196" cy="1303867"/>
          </a:xfrm>
        </p:spPr>
        <p:txBody>
          <a:bodyPr/>
          <a:lstStyle/>
          <a:p>
            <a:r>
              <a:rPr lang="en-GB" dirty="0">
                <a:latin typeface="Twinkl Cursive Unlooped" panose="02000000000000000000" pitchFamily="2" charset="0"/>
                <a:cs typeface="Arial" panose="020B0604020202020204" pitchFamily="34" charset="0"/>
              </a:rPr>
              <a:t>Any questions?</a:t>
            </a:r>
          </a:p>
        </p:txBody>
      </p:sp>
      <p:sp>
        <p:nvSpPr>
          <p:cNvPr id="3" name="Content Placeholder 2"/>
          <p:cNvSpPr>
            <a:spLocks noGrp="1"/>
          </p:cNvSpPr>
          <p:nvPr>
            <p:ph idx="1"/>
          </p:nvPr>
        </p:nvSpPr>
        <p:spPr/>
        <p:txBody>
          <a:bodyPr/>
          <a:lstStyle/>
          <a:p>
            <a:r>
              <a:rPr lang="en-GB" dirty="0">
                <a:latin typeface="Twinkl Cursive Unlooped" panose="02000000000000000000" pitchFamily="2" charset="0"/>
                <a:cs typeface="Arial" panose="020B0604020202020204" pitchFamily="34" charset="0"/>
              </a:rPr>
              <a:t>If you have any further questions please send them to:</a:t>
            </a:r>
          </a:p>
          <a:p>
            <a:pPr marL="0" indent="0">
              <a:buNone/>
            </a:pPr>
            <a:endParaRPr lang="en-GB" dirty="0">
              <a:latin typeface="Twinkl Cursive Unlooped" panose="02000000000000000000" pitchFamily="2" charset="0"/>
              <a:cs typeface="Arial" panose="020B0604020202020204" pitchFamily="34" charset="0"/>
            </a:endParaRPr>
          </a:p>
          <a:p>
            <a:pPr marL="0" indent="0">
              <a:buNone/>
            </a:pPr>
            <a:r>
              <a:rPr lang="en-GB" dirty="0">
                <a:latin typeface="Twinkl Cursive Unlooped" panose="02000000000000000000" pitchFamily="2" charset="0"/>
                <a:cs typeface="Arial" panose="020B0604020202020204" pitchFamily="34" charset="0"/>
                <a:hlinkClick r:id="rId2"/>
              </a:rPr>
              <a:t>year1@stmargaretsipswich.org</a:t>
            </a:r>
            <a:endParaRPr lang="en-GB" dirty="0">
              <a:latin typeface="Twinkl Cursive Unlooped" panose="02000000000000000000" pitchFamily="2" charset="0"/>
              <a:cs typeface="Arial" panose="020B0604020202020204" pitchFamily="34" charset="0"/>
            </a:endParaRPr>
          </a:p>
          <a:p>
            <a:endParaRPr lang="en-GB" dirty="0">
              <a:latin typeface="Twinkl Cursive Unlooped" panose="02000000000000000000" pitchFamily="2" charset="0"/>
              <a:cs typeface="Arial" panose="020B0604020202020204" pitchFamily="34" charset="0"/>
            </a:endParaRPr>
          </a:p>
          <a:p>
            <a:r>
              <a:rPr lang="en-GB" dirty="0">
                <a:latin typeface="Twinkl Cursive Unlooped" panose="02000000000000000000" pitchFamily="2" charset="0"/>
                <a:cs typeface="Arial" panose="020B0604020202020204" pitchFamily="34" charset="0"/>
              </a:rPr>
              <a:t>We will respond during office hours.</a:t>
            </a:r>
          </a:p>
        </p:txBody>
      </p:sp>
    </p:spTree>
    <p:extLst>
      <p:ext uri="{BB962C8B-B14F-4D97-AF65-F5344CB8AC3E}">
        <p14:creationId xmlns:p14="http://schemas.microsoft.com/office/powerpoint/2010/main" val="3617950642"/>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1250">
        <p15:prstTrans prst="peelOff"/>
      </p:transition>
    </mc:Choice>
    <mc:Fallback xmlns="">
      <p:transition spd="slow">
        <p:fade/>
      </p:transition>
    </mc:Fallback>
  </mc:AlternateContent>
</p:sld>
</file>

<file path=ppt/theme/_rels/theme1.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image" Target="../media/image1.jpeg"/></Relationships>
</file>

<file path=ppt/theme/theme1.xml><?xml version="1.0" encoding="utf-8"?>
<a:theme xmlns:a="http://schemas.openxmlformats.org/drawingml/2006/main" name="Organic">
  <a:themeElements>
    <a:clrScheme name="Organic">
      <a:dk1>
        <a:sysClr val="windowText" lastClr="000000"/>
      </a:dk1>
      <a:lt1>
        <a:sysClr val="window" lastClr="FFFFFF"/>
      </a:lt1>
      <a:dk2>
        <a:srgbClr val="212121"/>
      </a:dk2>
      <a:lt2>
        <a:srgbClr val="DADADA"/>
      </a:lt2>
      <a:accent1>
        <a:srgbClr val="83992A"/>
      </a:accent1>
      <a:accent2>
        <a:srgbClr val="3C9770"/>
      </a:accent2>
      <a:accent3>
        <a:srgbClr val="44709D"/>
      </a:accent3>
      <a:accent4>
        <a:srgbClr val="A23C33"/>
      </a:accent4>
      <a:accent5>
        <a:srgbClr val="D97828"/>
      </a:accent5>
      <a:accent6>
        <a:srgbClr val="DEB340"/>
      </a:accent6>
      <a:hlink>
        <a:srgbClr val="A8BF4D"/>
      </a:hlink>
      <a:folHlink>
        <a:srgbClr val="B4CA80"/>
      </a:folHlink>
    </a:clrScheme>
    <a:fontScheme name="Organic">
      <a:majorFont>
        <a:latin typeface="Garamond" panose="02020404030301010803"/>
        <a:ea typeface=""/>
        <a:cs typeface=""/>
        <a:font script="Jpan" typeface="ＭＳ Ｐゴシック"/>
        <a:font script="Hang" typeface="돋움"/>
        <a:font script="Hans" typeface="方正舒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ajorFont>
      <a:minorFont>
        <a:latin typeface="Garamond" panose="02020404030301010803"/>
        <a:ea typeface=""/>
        <a:cs typeface=""/>
        <a:font script="Jpan" typeface="ＭＳ Ｐ明朝"/>
        <a:font script="Hang" typeface="바탕"/>
        <a:font script="Hans" typeface="方正舒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inorFont>
    </a:fontScheme>
    <a:fmtScheme name="Organic">
      <a:fillStyleLst>
        <a:solidFill>
          <a:schemeClr val="phClr"/>
        </a:solidFill>
        <a:gradFill rotWithShape="1">
          <a:gsLst>
            <a:gs pos="0">
              <a:schemeClr val="phClr">
                <a:tint val="60000"/>
                <a:lumMod val="110000"/>
              </a:schemeClr>
            </a:gs>
            <a:gs pos="100000">
              <a:schemeClr val="phClr">
                <a:tint val="82000"/>
              </a:schemeClr>
            </a:gs>
          </a:gsLst>
          <a:lin ang="5400000" scaled="0"/>
        </a:gradFill>
        <a:blipFill>
          <a:blip xmlns:r="http://schemas.openxmlformats.org/officeDocument/2006/relationships" r:embed="rId1">
            <a:duotone>
              <a:schemeClr val="phClr">
                <a:shade val="74000"/>
                <a:satMod val="130000"/>
                <a:lumMod val="90000"/>
              </a:schemeClr>
              <a:schemeClr val="phClr">
                <a:tint val="94000"/>
                <a:satMod val="120000"/>
                <a:lumMod val="104000"/>
              </a:schemeClr>
            </a:duotone>
          </a:blip>
          <a:tile tx="0" ty="0" sx="100000" sy="100000" flip="none" algn="tl"/>
        </a:blipFill>
      </a:fillStyleLst>
      <a:lnStyleLst>
        <a:ln w="9525" cap="flat" cmpd="sng" algn="ctr">
          <a:solidFill>
            <a:schemeClr val="phClr"/>
          </a:solidFill>
          <a:prstDash val="solid"/>
        </a:ln>
        <a:ln w="15875" cap="flat" cmpd="sng" algn="ctr">
          <a:solidFill>
            <a:schemeClr val="phClr"/>
          </a:solidFill>
          <a:prstDash val="solid"/>
        </a:ln>
        <a:ln w="25400" cap="flat" cmpd="sng" algn="ctr">
          <a:solidFill>
            <a:schemeClr val="phClr"/>
          </a:solidFill>
          <a:prstDash val="solid"/>
        </a:ln>
      </a:lnStyleLst>
      <a:effectStyleLst>
        <a:effectStyle>
          <a:effectLst/>
        </a:effectStyle>
        <a:effectStyle>
          <a:effectLst>
            <a:innerShdw blurRad="25400" dist="12700" dir="13500000">
              <a:srgbClr val="000000">
                <a:alpha val="45000"/>
              </a:srgbClr>
            </a:innerShdw>
          </a:effectLst>
        </a:effectStyle>
        <a:effectStyle>
          <a:effectLst>
            <a:outerShdw blurRad="38100" dist="25400" dir="5400000" rotWithShape="0">
              <a:srgbClr val="000000">
                <a:alpha val="60000"/>
              </a:srgbClr>
            </a:outerShdw>
          </a:effectLst>
        </a:effectStyle>
      </a:effectStyleLst>
      <a:bgFillStyleLst>
        <a:solidFill>
          <a:schemeClr val="phClr"/>
        </a:solidFill>
        <a:gradFill rotWithShape="1">
          <a:gsLst>
            <a:gs pos="0">
              <a:schemeClr val="phClr">
                <a:tint val="90000"/>
                <a:lumMod val="110000"/>
              </a:schemeClr>
            </a:gs>
            <a:gs pos="100000">
              <a:schemeClr val="phClr">
                <a:shade val="88000"/>
                <a:lumMod val="98000"/>
              </a:schemeClr>
            </a:gs>
          </a:gsLst>
          <a:lin ang="5400000" scaled="0"/>
        </a:gradFill>
        <a:blipFill>
          <a:blip xmlns:r="http://schemas.openxmlformats.org/officeDocument/2006/relationships" r:embed="rId2"/>
          <a:stretch/>
        </a:blipFill>
      </a:bgFillStyleLst>
    </a:fmtScheme>
  </a:themeElements>
  <a:objectDefaults/>
  <a:extraClrSchemeLst/>
  <a:extLst>
    <a:ext uri="{05A4C25C-085E-4340-85A3-A5531E510DB2}">
      <thm15:themeFamily xmlns:thm15="http://schemas.microsoft.com/office/thememl/2012/main" name="Organic" id="{28CDC826-8792-45C0-861B-85EB3ADEDA33}" vid="{7DAC20F1-423D-49E2-BD0B-50532748BAD0}"/>
    </a:ext>
  </a:extLst>
</a:theme>
</file>

<file path=docProps/app.xml><?xml version="1.0" encoding="utf-8"?>
<Properties xmlns="http://schemas.openxmlformats.org/officeDocument/2006/extended-properties" xmlns:vt="http://schemas.openxmlformats.org/officeDocument/2006/docPropsVTypes">
  <Template>Organic</Template>
  <TotalTime>548</TotalTime>
  <Words>601</Words>
  <Application>Microsoft Office PowerPoint</Application>
  <PresentationFormat>Widescreen</PresentationFormat>
  <Paragraphs>54</Paragraphs>
  <Slides>12</Slides>
  <Notes>0</Notes>
  <HiddenSlides>0</HiddenSlides>
  <MMClips>0</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12</vt:i4>
      </vt:variant>
    </vt:vector>
  </HeadingPairs>
  <TitlesOfParts>
    <vt:vector size="16" baseType="lpstr">
      <vt:lpstr>Arial</vt:lpstr>
      <vt:lpstr>Garamond</vt:lpstr>
      <vt:lpstr>Twinkl Cursive Unlooped</vt:lpstr>
      <vt:lpstr>Organic</vt:lpstr>
      <vt:lpstr>Welcome to Year 1</vt:lpstr>
      <vt:lpstr>Curriculum</vt:lpstr>
      <vt:lpstr>Curriculum</vt:lpstr>
      <vt:lpstr>Curriculum</vt:lpstr>
      <vt:lpstr>Reading</vt:lpstr>
      <vt:lpstr>The four Zones of Regulation</vt:lpstr>
      <vt:lpstr>PowerPoint Presentation</vt:lpstr>
      <vt:lpstr>Uniform</vt:lpstr>
      <vt:lpstr>Bags</vt:lpstr>
      <vt:lpstr>P.E.</vt:lpstr>
      <vt:lpstr>P.E. Uniform</vt:lpstr>
      <vt:lpstr>Any questions?</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Welcome to Year 4</dc:title>
  <dc:creator>Mrs Elliott-Duff</dc:creator>
  <cp:lastModifiedBy>Darren Gates</cp:lastModifiedBy>
  <cp:revision>42</cp:revision>
  <dcterms:created xsi:type="dcterms:W3CDTF">2020-09-04T14:48:39Z</dcterms:created>
  <dcterms:modified xsi:type="dcterms:W3CDTF">2026-09-15T15:47:30Z</dcterms:modified>
</cp:coreProperties>
</file>