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1074"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2" name="Google Shape;10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0" name="Google Shape;110;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 name="Google Shape;118;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6" name="Google Shape;126;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3" name="Google Shape;133;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348d338501a_0_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348d338501a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348d338501a_0_1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348d338501a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9" name="Google Shape;179;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6" name="Google Shape;186;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3" name="Google Shape;193;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chemeClr val="lt2"/>
        </a:solidFill>
        <a:effectLst/>
      </p:bgPr>
    </p:bg>
    <p:spTree>
      <p:nvGrpSpPr>
        <p:cNvPr id="1" name="Shape 14"/>
        <p:cNvGrpSpPr/>
        <p:nvPr/>
      </p:nvGrpSpPr>
      <p:grpSpPr>
        <a:xfrm>
          <a:off x="0" y="0"/>
          <a:ext cx="0" cy="0"/>
          <a:chOff x="0" y="0"/>
          <a:chExt cx="0" cy="0"/>
        </a:xfrm>
      </p:grpSpPr>
      <p:sp>
        <p:nvSpPr>
          <p:cNvPr id="15" name="Google Shape;15;p2"/>
          <p:cNvSpPr/>
          <p:nvPr/>
        </p:nvSpPr>
        <p:spPr>
          <a:xfrm>
            <a:off x="920834" y="1346946"/>
            <a:ext cx="10222992" cy="80683"/>
          </a:xfrm>
          <a:prstGeom prst="rect">
            <a:avLst/>
          </a:prstGeom>
          <a:blipFill rotWithShape="1">
            <a:blip r:embed="rId2">
              <a:alphaModFix amt="85000"/>
            </a:blip>
            <a:tile tx="0" ty="-762000" sx="92000" sy="89000" flip="xy" algn="ctr"/>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920834" y="4299696"/>
            <a:ext cx="10222992" cy="80683"/>
          </a:xfrm>
          <a:prstGeom prst="rect">
            <a:avLst/>
          </a:prstGeom>
          <a:blipFill rotWithShape="1">
            <a:blip r:embed="rId2">
              <a:alphaModFix amt="85000"/>
            </a:blip>
            <a:tile tx="0" ty="-717550" sx="92000" sy="89000" flip="xy" algn="ctr"/>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920834" y="1484779"/>
            <a:ext cx="10222992" cy="2743200"/>
          </a:xfrm>
          <a:prstGeom prst="rect">
            <a:avLst/>
          </a:prstGeom>
          <a:blipFill rotWithShape="1">
            <a:blip r:embed="rId2">
              <a:alphaModFix amt="85000"/>
            </a:blip>
            <a:tile tx="0" ty="-704850" sx="92000" sy="89000" flip="xy" algn="ctr"/>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 name="Google Shape;18;p2"/>
          <p:cNvGrpSpPr/>
          <p:nvPr/>
        </p:nvGrpSpPr>
        <p:grpSpPr>
          <a:xfrm>
            <a:off x="9649215" y="4068923"/>
            <a:ext cx="1080904" cy="1080902"/>
            <a:chOff x="9685338" y="4460675"/>
            <a:chExt cx="1080904" cy="1080902"/>
          </a:xfrm>
        </p:grpSpPr>
        <p:sp>
          <p:nvSpPr>
            <p:cNvPr id="19" name="Google Shape;19;p2"/>
            <p:cNvSpPr/>
            <p:nvPr/>
          </p:nvSpPr>
          <p:spPr>
            <a:xfrm>
              <a:off x="9685338" y="4460675"/>
              <a:ext cx="1080904" cy="1080902"/>
            </a:xfrm>
            <a:prstGeom prst="ellipse">
              <a:avLst/>
            </a:prstGeom>
            <a:blipFill rotWithShape="1">
              <a:blip r:embed="rId3">
                <a:alphaModFix/>
              </a:blip>
              <a:tile tx="0" ty="0" sx="85000" sy="85000" flip="none" algn="tl"/>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9793429" y="4568765"/>
              <a:ext cx="864723" cy="864722"/>
            </a:xfrm>
            <a:prstGeom prst="ellipse">
              <a:avLst/>
            </a:prstGeom>
            <a:noFill/>
            <a:ln w="254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 name="Google Shape;21;p2"/>
          <p:cNvSpPr txBox="1">
            <a:spLocks noGrp="1"/>
          </p:cNvSpPr>
          <p:nvPr>
            <p:ph type="ctrTitle"/>
          </p:nvPr>
        </p:nvSpPr>
        <p:spPr>
          <a:xfrm>
            <a:off x="1051560" y="1432223"/>
            <a:ext cx="9966960" cy="3035808"/>
          </a:xfrm>
          <a:prstGeom prst="rect">
            <a:avLst/>
          </a:prstGeom>
          <a:noFill/>
          <a:ln>
            <a:noFill/>
          </a:ln>
        </p:spPr>
        <p:txBody>
          <a:bodyPr spcFirstLastPara="1" wrap="square" lIns="91425" tIns="45700" rIns="91425" bIns="45700" anchor="ctr" anchorCtr="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2"/>
          <p:cNvSpPr txBox="1">
            <a:spLocks noGrp="1"/>
          </p:cNvSpPr>
          <p:nvPr>
            <p:ph type="subTitle" idx="1"/>
          </p:nvPr>
        </p:nvSpPr>
        <p:spPr>
          <a:xfrm>
            <a:off x="1069848" y="4389120"/>
            <a:ext cx="7891272" cy="1069848"/>
          </a:xfrm>
          <a:prstGeom prst="rect">
            <a:avLst/>
          </a:prstGeom>
          <a:noFill/>
          <a:ln>
            <a:noFill/>
          </a:ln>
        </p:spPr>
        <p:txBody>
          <a:bodyPr spcFirstLastPara="1" wrap="square" lIns="91425" tIns="45700" rIns="91425" bIns="45700" anchor="t" anchorCtr="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a:endParaRPr/>
          </a:p>
        </p:txBody>
      </p:sp>
      <p:sp>
        <p:nvSpPr>
          <p:cNvPr id="23" name="Google Shape;23;p2"/>
          <p:cNvSpPr txBox="1">
            <a:spLocks noGrp="1"/>
          </p:cNvSpPr>
          <p:nvPr>
            <p:ph type="dt" idx="10"/>
          </p:nvPr>
        </p:nvSpPr>
        <p:spPr>
          <a:xfrm>
            <a:off x="7964424" y="6272784"/>
            <a:ext cx="3273552"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2"/>
          <p:cNvSpPr txBox="1">
            <a:spLocks noGrp="1"/>
          </p:cNvSpPr>
          <p:nvPr>
            <p:ph type="ftr" idx="11"/>
          </p:nvPr>
        </p:nvSpPr>
        <p:spPr>
          <a:xfrm>
            <a:off x="1088136" y="6272784"/>
            <a:ext cx="6327648"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
          <p:cNvSpPr txBox="1">
            <a:spLocks noGrp="1"/>
          </p:cNvSpPr>
          <p:nvPr>
            <p:ph type="sldNum" idx="12"/>
          </p:nvPr>
        </p:nvSpPr>
        <p:spPr>
          <a:xfrm>
            <a:off x="9592733" y="4289334"/>
            <a:ext cx="1193868" cy="640080"/>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sz="2800" b="1" i="0" u="none" strike="noStrike" cap="none">
                <a:solidFill>
                  <a:srgbClr val="FFFFFF"/>
                </a:solidFill>
                <a:latin typeface="Rockwell"/>
                <a:ea typeface="Rockwell"/>
                <a:cs typeface="Rockwell"/>
                <a:sym typeface="Rockwell"/>
              </a:defRPr>
            </a:lvl1pPr>
            <a:lvl2pPr marL="0" lvl="1" indent="0" algn="ctr">
              <a:spcBef>
                <a:spcPts val="0"/>
              </a:spcBef>
              <a:buNone/>
              <a:defRPr sz="2800" b="1" i="0" u="none" strike="noStrike" cap="none">
                <a:solidFill>
                  <a:srgbClr val="FFFFFF"/>
                </a:solidFill>
                <a:latin typeface="Rockwell"/>
                <a:ea typeface="Rockwell"/>
                <a:cs typeface="Rockwell"/>
                <a:sym typeface="Rockwell"/>
              </a:defRPr>
            </a:lvl2pPr>
            <a:lvl3pPr marL="0" lvl="2" indent="0" algn="ctr">
              <a:spcBef>
                <a:spcPts val="0"/>
              </a:spcBef>
              <a:buNone/>
              <a:defRPr sz="2800" b="1" i="0" u="none" strike="noStrike" cap="none">
                <a:solidFill>
                  <a:srgbClr val="FFFFFF"/>
                </a:solidFill>
                <a:latin typeface="Rockwell"/>
                <a:ea typeface="Rockwell"/>
                <a:cs typeface="Rockwell"/>
                <a:sym typeface="Rockwell"/>
              </a:defRPr>
            </a:lvl3pPr>
            <a:lvl4pPr marL="0" lvl="3" indent="0" algn="ctr">
              <a:spcBef>
                <a:spcPts val="0"/>
              </a:spcBef>
              <a:buNone/>
              <a:defRPr sz="2800" b="1" i="0" u="none" strike="noStrike" cap="none">
                <a:solidFill>
                  <a:srgbClr val="FFFFFF"/>
                </a:solidFill>
                <a:latin typeface="Rockwell"/>
                <a:ea typeface="Rockwell"/>
                <a:cs typeface="Rockwell"/>
                <a:sym typeface="Rockwell"/>
              </a:defRPr>
            </a:lvl4pPr>
            <a:lvl5pPr marL="0" lvl="4" indent="0" algn="ctr">
              <a:spcBef>
                <a:spcPts val="0"/>
              </a:spcBef>
              <a:buNone/>
              <a:defRPr sz="2800" b="1" i="0" u="none" strike="noStrike" cap="none">
                <a:solidFill>
                  <a:srgbClr val="FFFFFF"/>
                </a:solidFill>
                <a:latin typeface="Rockwell"/>
                <a:ea typeface="Rockwell"/>
                <a:cs typeface="Rockwell"/>
                <a:sym typeface="Rockwell"/>
              </a:defRPr>
            </a:lvl5pPr>
            <a:lvl6pPr marL="0" lvl="5" indent="0" algn="ctr">
              <a:spcBef>
                <a:spcPts val="0"/>
              </a:spcBef>
              <a:buNone/>
              <a:defRPr sz="2800" b="1" i="0" u="none" strike="noStrike" cap="none">
                <a:solidFill>
                  <a:srgbClr val="FFFFFF"/>
                </a:solidFill>
                <a:latin typeface="Rockwell"/>
                <a:ea typeface="Rockwell"/>
                <a:cs typeface="Rockwell"/>
                <a:sym typeface="Rockwell"/>
              </a:defRPr>
            </a:lvl6pPr>
            <a:lvl7pPr marL="0" lvl="6" indent="0" algn="ctr">
              <a:spcBef>
                <a:spcPts val="0"/>
              </a:spcBef>
              <a:buNone/>
              <a:defRPr sz="2800" b="1" i="0" u="none" strike="noStrike" cap="none">
                <a:solidFill>
                  <a:srgbClr val="FFFFFF"/>
                </a:solidFill>
                <a:latin typeface="Rockwell"/>
                <a:ea typeface="Rockwell"/>
                <a:cs typeface="Rockwell"/>
                <a:sym typeface="Rockwell"/>
              </a:defRPr>
            </a:lvl7pPr>
            <a:lvl8pPr marL="0" lvl="7" indent="0" algn="ctr">
              <a:spcBef>
                <a:spcPts val="0"/>
              </a:spcBef>
              <a:buNone/>
              <a:defRPr sz="2800" b="1" i="0" u="none" strike="noStrike" cap="none">
                <a:solidFill>
                  <a:srgbClr val="FFFFFF"/>
                </a:solidFill>
                <a:latin typeface="Rockwell"/>
                <a:ea typeface="Rockwell"/>
                <a:cs typeface="Rockwell"/>
                <a:sym typeface="Rockwell"/>
              </a:defRPr>
            </a:lvl8pPr>
            <a:lvl9pPr marL="0" lvl="8" indent="0" algn="ctr">
              <a:spcBef>
                <a:spcPts val="0"/>
              </a:spcBef>
              <a:buNone/>
              <a:defRPr sz="2800" b="1" i="0" u="none" strike="noStrike" cap="none">
                <a:solidFill>
                  <a:srgbClr val="FFFFFF"/>
                </a:solidFill>
                <a:latin typeface="Rockwell"/>
                <a:ea typeface="Rockwell"/>
                <a:cs typeface="Rockwell"/>
                <a:sym typeface="Rockwel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6"/>
        <p:cNvGrpSpPr/>
        <p:nvPr/>
      </p:nvGrpSpPr>
      <p:grpSpPr>
        <a:xfrm>
          <a:off x="0" y="0"/>
          <a:ext cx="0" cy="0"/>
          <a:chOff x="0" y="0"/>
          <a:chExt cx="0" cy="0"/>
        </a:xfrm>
      </p:grpSpPr>
      <p:sp>
        <p:nvSpPr>
          <p:cNvPr id="27" name="Google Shape;27;p3"/>
          <p:cNvSpPr txBox="1">
            <a:spLocks noGrp="1"/>
          </p:cNvSpPr>
          <p:nvPr>
            <p:ph type="title"/>
          </p:nvPr>
        </p:nvSpPr>
        <p:spPr>
          <a:xfrm>
            <a:off x="1069848" y="484632"/>
            <a:ext cx="10058400" cy="1609344"/>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3"/>
          <p:cNvSpPr txBox="1">
            <a:spLocks noGrp="1"/>
          </p:cNvSpPr>
          <p:nvPr>
            <p:ph type="body" idx="1"/>
          </p:nvPr>
        </p:nvSpPr>
        <p:spPr>
          <a:xfrm>
            <a:off x="1069848" y="2121408"/>
            <a:ext cx="10058400" cy="4050792"/>
          </a:xfrm>
          <a:prstGeom prst="rect">
            <a:avLst/>
          </a:prstGeom>
          <a:noFill/>
          <a:ln>
            <a:noFill/>
          </a:ln>
        </p:spPr>
        <p:txBody>
          <a:bodyPr spcFirstLastPara="1" wrap="square" lIns="91425" tIns="45700" rIns="91425" bIns="45700" anchor="t" anchorCtr="0">
            <a:normAutofit/>
          </a:bodyPr>
          <a:lstStyle>
            <a:lvl1pPr marL="457200" lvl="0" indent="-325755" algn="l">
              <a:lnSpc>
                <a:spcPct val="90000"/>
              </a:lnSpc>
              <a:spcBef>
                <a:spcPts val="1200"/>
              </a:spcBef>
              <a:spcAft>
                <a:spcPts val="0"/>
              </a:spcAft>
              <a:buSzPts val="1530"/>
              <a:buChar char="▪"/>
              <a:defRPr/>
            </a:lvl1pPr>
            <a:lvl2pPr marL="914400" lvl="1" indent="-325755" algn="l">
              <a:lnSpc>
                <a:spcPct val="90000"/>
              </a:lnSpc>
              <a:spcBef>
                <a:spcPts val="400"/>
              </a:spcBef>
              <a:spcAft>
                <a:spcPts val="0"/>
              </a:spcAft>
              <a:buSzPts val="1530"/>
              <a:buChar char="▪"/>
              <a:defRPr/>
            </a:lvl2pPr>
            <a:lvl3pPr marL="1371600" lvl="2" indent="-325755" algn="l">
              <a:lnSpc>
                <a:spcPct val="90000"/>
              </a:lnSpc>
              <a:spcBef>
                <a:spcPts val="400"/>
              </a:spcBef>
              <a:spcAft>
                <a:spcPts val="0"/>
              </a:spcAft>
              <a:buSzPts val="1530"/>
              <a:buChar char="▪"/>
              <a:defRPr/>
            </a:lvl3pPr>
            <a:lvl4pPr marL="1828800" lvl="3" indent="-325755" algn="l">
              <a:lnSpc>
                <a:spcPct val="90000"/>
              </a:lnSpc>
              <a:spcBef>
                <a:spcPts val="400"/>
              </a:spcBef>
              <a:spcAft>
                <a:spcPts val="0"/>
              </a:spcAft>
              <a:buSzPts val="1530"/>
              <a:buChar char="▪"/>
              <a:defRPr/>
            </a:lvl4pPr>
            <a:lvl5pPr marL="2286000" lvl="4" indent="-325754" algn="l">
              <a:lnSpc>
                <a:spcPct val="90000"/>
              </a:lnSpc>
              <a:spcBef>
                <a:spcPts val="400"/>
              </a:spcBef>
              <a:spcAft>
                <a:spcPts val="0"/>
              </a:spcAft>
              <a:buSzPts val="1530"/>
              <a:buChar char="▪"/>
              <a:defRPr/>
            </a:lvl5pPr>
            <a:lvl6pPr marL="2743200" lvl="5" indent="-325754" algn="l">
              <a:lnSpc>
                <a:spcPct val="90000"/>
              </a:lnSpc>
              <a:spcBef>
                <a:spcPts val="400"/>
              </a:spcBef>
              <a:spcAft>
                <a:spcPts val="0"/>
              </a:spcAft>
              <a:buSzPts val="1530"/>
              <a:buChar char="▪"/>
              <a:defRPr/>
            </a:lvl6pPr>
            <a:lvl7pPr marL="3200400" lvl="6" indent="-325754" algn="l">
              <a:lnSpc>
                <a:spcPct val="90000"/>
              </a:lnSpc>
              <a:spcBef>
                <a:spcPts val="400"/>
              </a:spcBef>
              <a:spcAft>
                <a:spcPts val="0"/>
              </a:spcAft>
              <a:buSzPts val="1530"/>
              <a:buChar char="▪"/>
              <a:defRPr/>
            </a:lvl7pPr>
            <a:lvl8pPr marL="3657600" lvl="7" indent="-325754" algn="l">
              <a:lnSpc>
                <a:spcPct val="90000"/>
              </a:lnSpc>
              <a:spcBef>
                <a:spcPts val="400"/>
              </a:spcBef>
              <a:spcAft>
                <a:spcPts val="0"/>
              </a:spcAft>
              <a:buSzPts val="1530"/>
              <a:buChar char="▪"/>
              <a:defRPr/>
            </a:lvl8pPr>
            <a:lvl9pPr marL="4114800" lvl="8" indent="-325754" algn="l">
              <a:lnSpc>
                <a:spcPct val="90000"/>
              </a:lnSpc>
              <a:spcBef>
                <a:spcPts val="400"/>
              </a:spcBef>
              <a:spcAft>
                <a:spcPts val="200"/>
              </a:spcAft>
              <a:buSzPts val="1530"/>
              <a:buChar char="▪"/>
              <a:defRPr/>
            </a:lvl9pPr>
          </a:lstStyle>
          <a:p>
            <a:endParaRPr/>
          </a:p>
        </p:txBody>
      </p:sp>
      <p:sp>
        <p:nvSpPr>
          <p:cNvPr id="29" name="Google Shape;29;p3"/>
          <p:cNvSpPr txBox="1">
            <a:spLocks noGrp="1"/>
          </p:cNvSpPr>
          <p:nvPr>
            <p:ph type="dt" idx="10"/>
          </p:nvPr>
        </p:nvSpPr>
        <p:spPr>
          <a:xfrm>
            <a:off x="7964424" y="6272784"/>
            <a:ext cx="3273552"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3"/>
          <p:cNvSpPr txBox="1">
            <a:spLocks noGrp="1"/>
          </p:cNvSpPr>
          <p:nvPr>
            <p:ph type="ftr" idx="11"/>
          </p:nvPr>
        </p:nvSpPr>
        <p:spPr>
          <a:xfrm>
            <a:off x="1088136" y="6272784"/>
            <a:ext cx="6327648"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
          <p:cNvSpPr txBox="1">
            <a:spLocks noGrp="1"/>
          </p:cNvSpPr>
          <p:nvPr>
            <p:ph type="sldNum" idx="12"/>
          </p:nvPr>
        </p:nvSpPr>
        <p:spPr>
          <a:xfrm>
            <a:off x="11311128" y="6272784"/>
            <a:ext cx="64008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solidFill>
          <a:schemeClr val="lt2"/>
        </a:solidFill>
        <a:effectLst/>
      </p:bgPr>
    </p:bg>
    <p:spTree>
      <p:nvGrpSpPr>
        <p:cNvPr id="1" name="Shape 32"/>
        <p:cNvGrpSpPr/>
        <p:nvPr/>
      </p:nvGrpSpPr>
      <p:grpSpPr>
        <a:xfrm>
          <a:off x="0" y="0"/>
          <a:ext cx="0" cy="0"/>
          <a:chOff x="0" y="0"/>
          <a:chExt cx="0" cy="0"/>
        </a:xfrm>
      </p:grpSpPr>
      <p:sp>
        <p:nvSpPr>
          <p:cNvPr id="33" name="Google Shape;33;p4"/>
          <p:cNvSpPr/>
          <p:nvPr/>
        </p:nvSpPr>
        <p:spPr>
          <a:xfrm>
            <a:off x="0" y="4917989"/>
            <a:ext cx="12192000" cy="1940010"/>
          </a:xfrm>
          <a:prstGeom prst="rect">
            <a:avLst/>
          </a:prstGeom>
          <a:blipFill rotWithShape="1">
            <a:blip r:embed="rId2">
              <a:alphaModFix amt="85000"/>
            </a:blip>
            <a:tile tx="0" ty="-704850" sx="92000" sy="89000" flip="xy" algn="ctr"/>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4"/>
          <p:cNvSpPr txBox="1">
            <a:spLocks noGrp="1"/>
          </p:cNvSpPr>
          <p:nvPr>
            <p:ph type="title"/>
          </p:nvPr>
        </p:nvSpPr>
        <p:spPr>
          <a:xfrm>
            <a:off x="2167128" y="1225296"/>
            <a:ext cx="9281160" cy="3520440"/>
          </a:xfrm>
          <a:prstGeom prst="rect">
            <a:avLst/>
          </a:prstGeom>
          <a:noFill/>
          <a:ln>
            <a:noFill/>
          </a:ln>
        </p:spPr>
        <p:txBody>
          <a:bodyPr spcFirstLastPara="1" wrap="square" lIns="91425" tIns="45700" rIns="91425" bIns="45700" anchor="ctr" anchorCtr="0">
            <a:normAutofit/>
          </a:bodyPr>
          <a:lstStyle>
            <a:lvl1pPr lvl="0" algn="l">
              <a:lnSpc>
                <a:spcPct val="80000"/>
              </a:lnSpc>
              <a:spcBef>
                <a:spcPts val="0"/>
              </a:spcBef>
              <a:spcAft>
                <a:spcPts val="0"/>
              </a:spcAft>
              <a:buSzPts val="8000"/>
              <a:buFont typeface="Rockwell"/>
              <a:buNone/>
              <a:defRPr sz="80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
          <p:cNvSpPr txBox="1">
            <a:spLocks noGrp="1"/>
          </p:cNvSpPr>
          <p:nvPr>
            <p:ph type="body" idx="1"/>
          </p:nvPr>
        </p:nvSpPr>
        <p:spPr>
          <a:xfrm>
            <a:off x="2165774" y="5020056"/>
            <a:ext cx="9052560" cy="10668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200"/>
              </a:spcBef>
              <a:spcAft>
                <a:spcPts val="0"/>
              </a:spcAft>
              <a:buSzPts val="1700"/>
              <a:buNone/>
              <a:defRPr sz="2000">
                <a:solidFill>
                  <a:schemeClr val="dk1"/>
                </a:solidFill>
              </a:defRPr>
            </a:lvl1pPr>
            <a:lvl2pPr marL="914400" lvl="1" indent="-228600" algn="l">
              <a:lnSpc>
                <a:spcPct val="90000"/>
              </a:lnSpc>
              <a:spcBef>
                <a:spcPts val="400"/>
              </a:spcBef>
              <a:spcAft>
                <a:spcPts val="0"/>
              </a:spcAft>
              <a:buSzPts val="1530"/>
              <a:buNone/>
              <a:defRPr sz="1800">
                <a:solidFill>
                  <a:srgbClr val="888888"/>
                </a:solidFill>
              </a:defRPr>
            </a:lvl2pPr>
            <a:lvl3pPr marL="1371600" lvl="2" indent="-228600" algn="l">
              <a:lnSpc>
                <a:spcPct val="90000"/>
              </a:lnSpc>
              <a:spcBef>
                <a:spcPts val="400"/>
              </a:spcBef>
              <a:spcAft>
                <a:spcPts val="0"/>
              </a:spcAft>
              <a:buSzPts val="1360"/>
              <a:buNone/>
              <a:defRPr sz="1600">
                <a:solidFill>
                  <a:srgbClr val="888888"/>
                </a:solidFill>
              </a:defRPr>
            </a:lvl3pPr>
            <a:lvl4pPr marL="1828800" lvl="3" indent="-228600" algn="l">
              <a:lnSpc>
                <a:spcPct val="90000"/>
              </a:lnSpc>
              <a:spcBef>
                <a:spcPts val="400"/>
              </a:spcBef>
              <a:spcAft>
                <a:spcPts val="0"/>
              </a:spcAft>
              <a:buSzPts val="1190"/>
              <a:buNone/>
              <a:defRPr sz="1400">
                <a:solidFill>
                  <a:srgbClr val="888888"/>
                </a:solidFill>
              </a:defRPr>
            </a:lvl4pPr>
            <a:lvl5pPr marL="2286000" lvl="4" indent="-228600" algn="l">
              <a:lnSpc>
                <a:spcPct val="90000"/>
              </a:lnSpc>
              <a:spcBef>
                <a:spcPts val="400"/>
              </a:spcBef>
              <a:spcAft>
                <a:spcPts val="0"/>
              </a:spcAft>
              <a:buSzPts val="1190"/>
              <a:buNone/>
              <a:defRPr sz="1400">
                <a:solidFill>
                  <a:srgbClr val="888888"/>
                </a:solidFill>
              </a:defRPr>
            </a:lvl5pPr>
            <a:lvl6pPr marL="2743200" lvl="5" indent="-228600" algn="l">
              <a:lnSpc>
                <a:spcPct val="90000"/>
              </a:lnSpc>
              <a:spcBef>
                <a:spcPts val="400"/>
              </a:spcBef>
              <a:spcAft>
                <a:spcPts val="0"/>
              </a:spcAft>
              <a:buSzPts val="1190"/>
              <a:buNone/>
              <a:defRPr sz="1400">
                <a:solidFill>
                  <a:srgbClr val="888888"/>
                </a:solidFill>
              </a:defRPr>
            </a:lvl6pPr>
            <a:lvl7pPr marL="3200400" lvl="6" indent="-228600" algn="l">
              <a:lnSpc>
                <a:spcPct val="90000"/>
              </a:lnSpc>
              <a:spcBef>
                <a:spcPts val="400"/>
              </a:spcBef>
              <a:spcAft>
                <a:spcPts val="0"/>
              </a:spcAft>
              <a:buSzPts val="1190"/>
              <a:buNone/>
              <a:defRPr sz="1400">
                <a:solidFill>
                  <a:srgbClr val="888888"/>
                </a:solidFill>
              </a:defRPr>
            </a:lvl7pPr>
            <a:lvl8pPr marL="3657600" lvl="7" indent="-228600" algn="l">
              <a:lnSpc>
                <a:spcPct val="90000"/>
              </a:lnSpc>
              <a:spcBef>
                <a:spcPts val="400"/>
              </a:spcBef>
              <a:spcAft>
                <a:spcPts val="0"/>
              </a:spcAft>
              <a:buSzPts val="1190"/>
              <a:buNone/>
              <a:defRPr sz="1400">
                <a:solidFill>
                  <a:srgbClr val="888888"/>
                </a:solidFill>
              </a:defRPr>
            </a:lvl8pPr>
            <a:lvl9pPr marL="4114800" lvl="8" indent="-228600" algn="l">
              <a:lnSpc>
                <a:spcPct val="90000"/>
              </a:lnSpc>
              <a:spcBef>
                <a:spcPts val="400"/>
              </a:spcBef>
              <a:spcAft>
                <a:spcPts val="200"/>
              </a:spcAft>
              <a:buSzPts val="1190"/>
              <a:buNone/>
              <a:defRPr sz="1400">
                <a:solidFill>
                  <a:srgbClr val="888888"/>
                </a:solidFill>
              </a:defRPr>
            </a:lvl9pPr>
          </a:lstStyle>
          <a:p>
            <a:endParaRPr/>
          </a:p>
        </p:txBody>
      </p:sp>
      <p:sp>
        <p:nvSpPr>
          <p:cNvPr id="36" name="Google Shape;36;p4"/>
          <p:cNvSpPr txBox="1">
            <a:spLocks noGrp="1"/>
          </p:cNvSpPr>
          <p:nvPr>
            <p:ph type="dt" idx="10"/>
          </p:nvPr>
        </p:nvSpPr>
        <p:spPr>
          <a:xfrm>
            <a:off x="8593667" y="6272784"/>
            <a:ext cx="264430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4"/>
          <p:cNvSpPr txBox="1">
            <a:spLocks noGrp="1"/>
          </p:cNvSpPr>
          <p:nvPr>
            <p:ph type="ftr" idx="11"/>
          </p:nvPr>
        </p:nvSpPr>
        <p:spPr>
          <a:xfrm>
            <a:off x="2182708" y="6272784"/>
            <a:ext cx="6327648"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grpSp>
        <p:nvGrpSpPr>
          <p:cNvPr id="38" name="Google Shape;38;p4"/>
          <p:cNvGrpSpPr/>
          <p:nvPr/>
        </p:nvGrpSpPr>
        <p:grpSpPr>
          <a:xfrm>
            <a:off x="897399" y="2325848"/>
            <a:ext cx="1080904" cy="1080902"/>
            <a:chOff x="9685338" y="4460675"/>
            <a:chExt cx="1080904" cy="1080902"/>
          </a:xfrm>
        </p:grpSpPr>
        <p:sp>
          <p:nvSpPr>
            <p:cNvPr id="39" name="Google Shape;39;p4"/>
            <p:cNvSpPr/>
            <p:nvPr/>
          </p:nvSpPr>
          <p:spPr>
            <a:xfrm>
              <a:off x="9685338" y="4460675"/>
              <a:ext cx="1080904" cy="1080902"/>
            </a:xfrm>
            <a:prstGeom prst="ellipse">
              <a:avLst/>
            </a:prstGeom>
            <a:blipFill rotWithShape="1">
              <a:blip r:embed="rId3">
                <a:alphaModFix/>
              </a:blip>
              <a:tile tx="0" ty="0" sx="85000" sy="85000" flip="none" algn="tl"/>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4"/>
            <p:cNvSpPr/>
            <p:nvPr/>
          </p:nvSpPr>
          <p:spPr>
            <a:xfrm>
              <a:off x="9793429" y="4568765"/>
              <a:ext cx="864723" cy="864722"/>
            </a:xfrm>
            <a:prstGeom prst="ellipse">
              <a:avLst/>
            </a:prstGeom>
            <a:noFill/>
            <a:ln w="254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1" name="Google Shape;41;p4"/>
          <p:cNvSpPr txBox="1">
            <a:spLocks noGrp="1"/>
          </p:cNvSpPr>
          <p:nvPr>
            <p:ph type="sldNum" idx="12"/>
          </p:nvPr>
        </p:nvSpPr>
        <p:spPr>
          <a:xfrm>
            <a:off x="843702" y="2506133"/>
            <a:ext cx="1188298" cy="720332"/>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sz="2800" b="1">
                <a:solidFill>
                  <a:srgbClr val="FFFFFF"/>
                </a:solidFill>
                <a:latin typeface="Rockwell"/>
                <a:ea typeface="Rockwell"/>
                <a:cs typeface="Rockwell"/>
                <a:sym typeface="Rockwell"/>
              </a:defRPr>
            </a:lvl1pPr>
            <a:lvl2pPr marL="0" lvl="1" indent="0" algn="ctr">
              <a:spcBef>
                <a:spcPts val="0"/>
              </a:spcBef>
              <a:buNone/>
              <a:defRPr sz="2800" b="1">
                <a:solidFill>
                  <a:srgbClr val="FFFFFF"/>
                </a:solidFill>
                <a:latin typeface="Rockwell"/>
                <a:ea typeface="Rockwell"/>
                <a:cs typeface="Rockwell"/>
                <a:sym typeface="Rockwell"/>
              </a:defRPr>
            </a:lvl2pPr>
            <a:lvl3pPr marL="0" lvl="2" indent="0" algn="ctr">
              <a:spcBef>
                <a:spcPts val="0"/>
              </a:spcBef>
              <a:buNone/>
              <a:defRPr sz="2800" b="1">
                <a:solidFill>
                  <a:srgbClr val="FFFFFF"/>
                </a:solidFill>
                <a:latin typeface="Rockwell"/>
                <a:ea typeface="Rockwell"/>
                <a:cs typeface="Rockwell"/>
                <a:sym typeface="Rockwell"/>
              </a:defRPr>
            </a:lvl3pPr>
            <a:lvl4pPr marL="0" lvl="3" indent="0" algn="ctr">
              <a:spcBef>
                <a:spcPts val="0"/>
              </a:spcBef>
              <a:buNone/>
              <a:defRPr sz="2800" b="1">
                <a:solidFill>
                  <a:srgbClr val="FFFFFF"/>
                </a:solidFill>
                <a:latin typeface="Rockwell"/>
                <a:ea typeface="Rockwell"/>
                <a:cs typeface="Rockwell"/>
                <a:sym typeface="Rockwell"/>
              </a:defRPr>
            </a:lvl4pPr>
            <a:lvl5pPr marL="0" lvl="4" indent="0" algn="ctr">
              <a:spcBef>
                <a:spcPts val="0"/>
              </a:spcBef>
              <a:buNone/>
              <a:defRPr sz="2800" b="1">
                <a:solidFill>
                  <a:srgbClr val="FFFFFF"/>
                </a:solidFill>
                <a:latin typeface="Rockwell"/>
                <a:ea typeface="Rockwell"/>
                <a:cs typeface="Rockwell"/>
                <a:sym typeface="Rockwell"/>
              </a:defRPr>
            </a:lvl5pPr>
            <a:lvl6pPr marL="0" lvl="5" indent="0" algn="ctr">
              <a:spcBef>
                <a:spcPts val="0"/>
              </a:spcBef>
              <a:buNone/>
              <a:defRPr sz="2800" b="1">
                <a:solidFill>
                  <a:srgbClr val="FFFFFF"/>
                </a:solidFill>
                <a:latin typeface="Rockwell"/>
                <a:ea typeface="Rockwell"/>
                <a:cs typeface="Rockwell"/>
                <a:sym typeface="Rockwell"/>
              </a:defRPr>
            </a:lvl6pPr>
            <a:lvl7pPr marL="0" lvl="6" indent="0" algn="ctr">
              <a:spcBef>
                <a:spcPts val="0"/>
              </a:spcBef>
              <a:buNone/>
              <a:defRPr sz="2800" b="1">
                <a:solidFill>
                  <a:srgbClr val="FFFFFF"/>
                </a:solidFill>
                <a:latin typeface="Rockwell"/>
                <a:ea typeface="Rockwell"/>
                <a:cs typeface="Rockwell"/>
                <a:sym typeface="Rockwell"/>
              </a:defRPr>
            </a:lvl7pPr>
            <a:lvl8pPr marL="0" lvl="7" indent="0" algn="ctr">
              <a:spcBef>
                <a:spcPts val="0"/>
              </a:spcBef>
              <a:buNone/>
              <a:defRPr sz="2800" b="1">
                <a:solidFill>
                  <a:srgbClr val="FFFFFF"/>
                </a:solidFill>
                <a:latin typeface="Rockwell"/>
                <a:ea typeface="Rockwell"/>
                <a:cs typeface="Rockwell"/>
                <a:sym typeface="Rockwell"/>
              </a:defRPr>
            </a:lvl8pPr>
            <a:lvl9pPr marL="0" lvl="8" indent="0" algn="ctr">
              <a:spcBef>
                <a:spcPts val="0"/>
              </a:spcBef>
              <a:buNone/>
              <a:defRPr sz="2800" b="1">
                <a:solidFill>
                  <a:srgbClr val="FFFFFF"/>
                </a:solidFill>
                <a:latin typeface="Rockwell"/>
                <a:ea typeface="Rockwell"/>
                <a:cs typeface="Rockwell"/>
                <a:sym typeface="Rockwel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2"/>
        <p:cNvGrpSpPr/>
        <p:nvPr/>
      </p:nvGrpSpPr>
      <p:grpSpPr>
        <a:xfrm>
          <a:off x="0" y="0"/>
          <a:ext cx="0" cy="0"/>
          <a:chOff x="0" y="0"/>
          <a:chExt cx="0" cy="0"/>
        </a:xfrm>
      </p:grpSpPr>
      <p:sp>
        <p:nvSpPr>
          <p:cNvPr id="43" name="Google Shape;43;p5"/>
          <p:cNvSpPr txBox="1">
            <a:spLocks noGrp="1"/>
          </p:cNvSpPr>
          <p:nvPr>
            <p:ph type="title"/>
          </p:nvPr>
        </p:nvSpPr>
        <p:spPr>
          <a:xfrm>
            <a:off x="1069848" y="484632"/>
            <a:ext cx="10058400" cy="1609344"/>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5"/>
          <p:cNvSpPr txBox="1">
            <a:spLocks noGrp="1"/>
          </p:cNvSpPr>
          <p:nvPr>
            <p:ph type="body" idx="1"/>
          </p:nvPr>
        </p:nvSpPr>
        <p:spPr>
          <a:xfrm>
            <a:off x="1069848" y="2194560"/>
            <a:ext cx="4754880" cy="3977640"/>
          </a:xfrm>
          <a:prstGeom prst="rect">
            <a:avLst/>
          </a:prstGeom>
          <a:noFill/>
          <a:ln>
            <a:noFill/>
          </a:ln>
        </p:spPr>
        <p:txBody>
          <a:bodyPr spcFirstLastPara="1" wrap="square" lIns="91425" tIns="45700" rIns="91425" bIns="45700" anchor="t" anchorCtr="0">
            <a:normAutofit/>
          </a:bodyPr>
          <a:lstStyle>
            <a:lvl1pPr marL="457200" lvl="0" indent="-336550" algn="l">
              <a:lnSpc>
                <a:spcPct val="90000"/>
              </a:lnSpc>
              <a:spcBef>
                <a:spcPts val="1200"/>
              </a:spcBef>
              <a:spcAft>
                <a:spcPts val="0"/>
              </a:spcAft>
              <a:buSzPts val="1700"/>
              <a:buChar char="▪"/>
              <a:defRPr sz="2000"/>
            </a:lvl1pPr>
            <a:lvl2pPr marL="914400" lvl="1" indent="-325755" algn="l">
              <a:lnSpc>
                <a:spcPct val="90000"/>
              </a:lnSpc>
              <a:spcBef>
                <a:spcPts val="400"/>
              </a:spcBef>
              <a:spcAft>
                <a:spcPts val="0"/>
              </a:spcAft>
              <a:buSzPts val="1530"/>
              <a:buChar char="▪"/>
              <a:defRPr sz="1800"/>
            </a:lvl2pPr>
            <a:lvl3pPr marL="1371600" lvl="2" indent="-314960" algn="l">
              <a:lnSpc>
                <a:spcPct val="90000"/>
              </a:lnSpc>
              <a:spcBef>
                <a:spcPts val="400"/>
              </a:spcBef>
              <a:spcAft>
                <a:spcPts val="0"/>
              </a:spcAft>
              <a:buSzPts val="1360"/>
              <a:buChar char="▪"/>
              <a:defRPr sz="1600"/>
            </a:lvl3pPr>
            <a:lvl4pPr marL="1828800" lvl="3" indent="-314960" algn="l">
              <a:lnSpc>
                <a:spcPct val="90000"/>
              </a:lnSpc>
              <a:spcBef>
                <a:spcPts val="400"/>
              </a:spcBef>
              <a:spcAft>
                <a:spcPts val="0"/>
              </a:spcAft>
              <a:buSzPts val="1360"/>
              <a:buChar char="▪"/>
              <a:defRPr sz="1600"/>
            </a:lvl4pPr>
            <a:lvl5pPr marL="2286000" lvl="4" indent="-314960" algn="l">
              <a:lnSpc>
                <a:spcPct val="90000"/>
              </a:lnSpc>
              <a:spcBef>
                <a:spcPts val="400"/>
              </a:spcBef>
              <a:spcAft>
                <a:spcPts val="0"/>
              </a:spcAft>
              <a:buSzPts val="1360"/>
              <a:buChar char="▪"/>
              <a:defRPr sz="1600"/>
            </a:lvl5pPr>
            <a:lvl6pPr marL="2743200" lvl="5" indent="-314960" algn="l">
              <a:lnSpc>
                <a:spcPct val="90000"/>
              </a:lnSpc>
              <a:spcBef>
                <a:spcPts val="400"/>
              </a:spcBef>
              <a:spcAft>
                <a:spcPts val="0"/>
              </a:spcAft>
              <a:buSzPts val="1360"/>
              <a:buChar char="▪"/>
              <a:defRPr sz="1600"/>
            </a:lvl6pPr>
            <a:lvl7pPr marL="3200400" lvl="6" indent="-314960" algn="l">
              <a:lnSpc>
                <a:spcPct val="90000"/>
              </a:lnSpc>
              <a:spcBef>
                <a:spcPts val="400"/>
              </a:spcBef>
              <a:spcAft>
                <a:spcPts val="0"/>
              </a:spcAft>
              <a:buSzPts val="1360"/>
              <a:buChar char="▪"/>
              <a:defRPr sz="1600"/>
            </a:lvl7pPr>
            <a:lvl8pPr marL="3657600" lvl="7" indent="-314959" algn="l">
              <a:lnSpc>
                <a:spcPct val="90000"/>
              </a:lnSpc>
              <a:spcBef>
                <a:spcPts val="400"/>
              </a:spcBef>
              <a:spcAft>
                <a:spcPts val="0"/>
              </a:spcAft>
              <a:buSzPts val="1360"/>
              <a:buChar char="▪"/>
              <a:defRPr sz="1600"/>
            </a:lvl8pPr>
            <a:lvl9pPr marL="4114800" lvl="8" indent="-314959" algn="l">
              <a:lnSpc>
                <a:spcPct val="90000"/>
              </a:lnSpc>
              <a:spcBef>
                <a:spcPts val="400"/>
              </a:spcBef>
              <a:spcAft>
                <a:spcPts val="200"/>
              </a:spcAft>
              <a:buSzPts val="1360"/>
              <a:buChar char="▪"/>
              <a:defRPr sz="1600"/>
            </a:lvl9pPr>
          </a:lstStyle>
          <a:p>
            <a:endParaRPr/>
          </a:p>
        </p:txBody>
      </p:sp>
      <p:sp>
        <p:nvSpPr>
          <p:cNvPr id="45" name="Google Shape;45;p5"/>
          <p:cNvSpPr txBox="1">
            <a:spLocks noGrp="1"/>
          </p:cNvSpPr>
          <p:nvPr>
            <p:ph type="body" idx="2"/>
          </p:nvPr>
        </p:nvSpPr>
        <p:spPr>
          <a:xfrm>
            <a:off x="6364224" y="2194560"/>
            <a:ext cx="4754880" cy="3977640"/>
          </a:xfrm>
          <a:prstGeom prst="rect">
            <a:avLst/>
          </a:prstGeom>
          <a:noFill/>
          <a:ln>
            <a:noFill/>
          </a:ln>
        </p:spPr>
        <p:txBody>
          <a:bodyPr spcFirstLastPara="1" wrap="square" lIns="91425" tIns="45700" rIns="91425" bIns="45700" anchor="t" anchorCtr="0">
            <a:normAutofit/>
          </a:bodyPr>
          <a:lstStyle>
            <a:lvl1pPr marL="457200" lvl="0" indent="-336550" algn="l">
              <a:lnSpc>
                <a:spcPct val="90000"/>
              </a:lnSpc>
              <a:spcBef>
                <a:spcPts val="1200"/>
              </a:spcBef>
              <a:spcAft>
                <a:spcPts val="0"/>
              </a:spcAft>
              <a:buSzPts val="1700"/>
              <a:buChar char="▪"/>
              <a:defRPr sz="2000"/>
            </a:lvl1pPr>
            <a:lvl2pPr marL="914400" lvl="1" indent="-325755" algn="l">
              <a:lnSpc>
                <a:spcPct val="90000"/>
              </a:lnSpc>
              <a:spcBef>
                <a:spcPts val="400"/>
              </a:spcBef>
              <a:spcAft>
                <a:spcPts val="0"/>
              </a:spcAft>
              <a:buSzPts val="1530"/>
              <a:buChar char="▪"/>
              <a:defRPr sz="1800"/>
            </a:lvl2pPr>
            <a:lvl3pPr marL="1371600" lvl="2" indent="-314960" algn="l">
              <a:lnSpc>
                <a:spcPct val="90000"/>
              </a:lnSpc>
              <a:spcBef>
                <a:spcPts val="400"/>
              </a:spcBef>
              <a:spcAft>
                <a:spcPts val="0"/>
              </a:spcAft>
              <a:buSzPts val="1360"/>
              <a:buChar char="▪"/>
              <a:defRPr sz="1600"/>
            </a:lvl3pPr>
            <a:lvl4pPr marL="1828800" lvl="3" indent="-314960" algn="l">
              <a:lnSpc>
                <a:spcPct val="90000"/>
              </a:lnSpc>
              <a:spcBef>
                <a:spcPts val="400"/>
              </a:spcBef>
              <a:spcAft>
                <a:spcPts val="0"/>
              </a:spcAft>
              <a:buSzPts val="1360"/>
              <a:buChar char="▪"/>
              <a:defRPr sz="1600"/>
            </a:lvl4pPr>
            <a:lvl5pPr marL="2286000" lvl="4" indent="-314960" algn="l">
              <a:lnSpc>
                <a:spcPct val="90000"/>
              </a:lnSpc>
              <a:spcBef>
                <a:spcPts val="400"/>
              </a:spcBef>
              <a:spcAft>
                <a:spcPts val="0"/>
              </a:spcAft>
              <a:buSzPts val="1360"/>
              <a:buChar char="▪"/>
              <a:defRPr sz="1600"/>
            </a:lvl5pPr>
            <a:lvl6pPr marL="2743200" lvl="5" indent="-314960" algn="l">
              <a:lnSpc>
                <a:spcPct val="90000"/>
              </a:lnSpc>
              <a:spcBef>
                <a:spcPts val="400"/>
              </a:spcBef>
              <a:spcAft>
                <a:spcPts val="0"/>
              </a:spcAft>
              <a:buSzPts val="1360"/>
              <a:buChar char="▪"/>
              <a:defRPr sz="1600"/>
            </a:lvl6pPr>
            <a:lvl7pPr marL="3200400" lvl="6" indent="-314960" algn="l">
              <a:lnSpc>
                <a:spcPct val="90000"/>
              </a:lnSpc>
              <a:spcBef>
                <a:spcPts val="400"/>
              </a:spcBef>
              <a:spcAft>
                <a:spcPts val="0"/>
              </a:spcAft>
              <a:buSzPts val="1360"/>
              <a:buChar char="▪"/>
              <a:defRPr sz="1600"/>
            </a:lvl7pPr>
            <a:lvl8pPr marL="3657600" lvl="7" indent="-314959" algn="l">
              <a:lnSpc>
                <a:spcPct val="90000"/>
              </a:lnSpc>
              <a:spcBef>
                <a:spcPts val="400"/>
              </a:spcBef>
              <a:spcAft>
                <a:spcPts val="0"/>
              </a:spcAft>
              <a:buSzPts val="1360"/>
              <a:buChar char="▪"/>
              <a:defRPr sz="1600"/>
            </a:lvl8pPr>
            <a:lvl9pPr marL="4114800" lvl="8" indent="-314959" algn="l">
              <a:lnSpc>
                <a:spcPct val="90000"/>
              </a:lnSpc>
              <a:spcBef>
                <a:spcPts val="400"/>
              </a:spcBef>
              <a:spcAft>
                <a:spcPts val="200"/>
              </a:spcAft>
              <a:buSzPts val="1360"/>
              <a:buChar char="▪"/>
              <a:defRPr sz="1600"/>
            </a:lvl9pPr>
          </a:lstStyle>
          <a:p>
            <a:endParaRPr/>
          </a:p>
        </p:txBody>
      </p:sp>
      <p:sp>
        <p:nvSpPr>
          <p:cNvPr id="46" name="Google Shape;46;p5"/>
          <p:cNvSpPr txBox="1">
            <a:spLocks noGrp="1"/>
          </p:cNvSpPr>
          <p:nvPr>
            <p:ph type="dt" idx="10"/>
          </p:nvPr>
        </p:nvSpPr>
        <p:spPr>
          <a:xfrm>
            <a:off x="7964424" y="6272784"/>
            <a:ext cx="3273552"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
          <p:cNvSpPr txBox="1">
            <a:spLocks noGrp="1"/>
          </p:cNvSpPr>
          <p:nvPr>
            <p:ph type="ftr" idx="11"/>
          </p:nvPr>
        </p:nvSpPr>
        <p:spPr>
          <a:xfrm>
            <a:off x="1088136" y="6272784"/>
            <a:ext cx="6327648"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5"/>
          <p:cNvSpPr txBox="1">
            <a:spLocks noGrp="1"/>
          </p:cNvSpPr>
          <p:nvPr>
            <p:ph type="sldNum" idx="12"/>
          </p:nvPr>
        </p:nvSpPr>
        <p:spPr>
          <a:xfrm>
            <a:off x="11311128" y="6272784"/>
            <a:ext cx="64008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9"/>
        <p:cNvGrpSpPr/>
        <p:nvPr/>
      </p:nvGrpSpPr>
      <p:grpSpPr>
        <a:xfrm>
          <a:off x="0" y="0"/>
          <a:ext cx="0" cy="0"/>
          <a:chOff x="0" y="0"/>
          <a:chExt cx="0" cy="0"/>
        </a:xfrm>
      </p:grpSpPr>
      <p:sp>
        <p:nvSpPr>
          <p:cNvPr id="50" name="Google Shape;50;p6"/>
          <p:cNvSpPr txBox="1">
            <a:spLocks noGrp="1"/>
          </p:cNvSpPr>
          <p:nvPr>
            <p:ph type="title"/>
          </p:nvPr>
        </p:nvSpPr>
        <p:spPr>
          <a:xfrm>
            <a:off x="1069848" y="484632"/>
            <a:ext cx="10058400" cy="1609344"/>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6"/>
          <p:cNvSpPr txBox="1">
            <a:spLocks noGrp="1"/>
          </p:cNvSpPr>
          <p:nvPr>
            <p:ph type="body" idx="1"/>
          </p:nvPr>
        </p:nvSpPr>
        <p:spPr>
          <a:xfrm>
            <a:off x="1066800" y="2048256"/>
            <a:ext cx="4754880" cy="640080"/>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200"/>
              </a:spcBef>
              <a:spcAft>
                <a:spcPts val="0"/>
              </a:spcAft>
              <a:buSzPts val="1700"/>
              <a:buNone/>
              <a:defRPr sz="2000" b="1">
                <a:solidFill>
                  <a:srgbClr val="0B5394"/>
                </a:solidFill>
              </a:defRPr>
            </a:lvl1pPr>
            <a:lvl2pPr marL="914400" lvl="1" indent="-228600" algn="l">
              <a:lnSpc>
                <a:spcPct val="90000"/>
              </a:lnSpc>
              <a:spcBef>
                <a:spcPts val="400"/>
              </a:spcBef>
              <a:spcAft>
                <a:spcPts val="0"/>
              </a:spcAft>
              <a:buSzPts val="1700"/>
              <a:buNone/>
              <a:defRPr sz="2000" b="1"/>
            </a:lvl2pPr>
            <a:lvl3pPr marL="1371600" lvl="2" indent="-228600" algn="l">
              <a:lnSpc>
                <a:spcPct val="90000"/>
              </a:lnSpc>
              <a:spcBef>
                <a:spcPts val="400"/>
              </a:spcBef>
              <a:spcAft>
                <a:spcPts val="0"/>
              </a:spcAft>
              <a:buSzPts val="1530"/>
              <a:buNone/>
              <a:defRPr sz="1800" b="1"/>
            </a:lvl3pPr>
            <a:lvl4pPr marL="1828800" lvl="3" indent="-228600" algn="l">
              <a:lnSpc>
                <a:spcPct val="90000"/>
              </a:lnSpc>
              <a:spcBef>
                <a:spcPts val="400"/>
              </a:spcBef>
              <a:spcAft>
                <a:spcPts val="0"/>
              </a:spcAft>
              <a:buSzPts val="1360"/>
              <a:buNone/>
              <a:defRPr sz="1600" b="1"/>
            </a:lvl4pPr>
            <a:lvl5pPr marL="2286000" lvl="4" indent="-228600" algn="l">
              <a:lnSpc>
                <a:spcPct val="90000"/>
              </a:lnSpc>
              <a:spcBef>
                <a:spcPts val="400"/>
              </a:spcBef>
              <a:spcAft>
                <a:spcPts val="0"/>
              </a:spcAft>
              <a:buSzPts val="1360"/>
              <a:buNone/>
              <a:defRPr sz="1600" b="1"/>
            </a:lvl5pPr>
            <a:lvl6pPr marL="2743200" lvl="5" indent="-228600" algn="l">
              <a:lnSpc>
                <a:spcPct val="90000"/>
              </a:lnSpc>
              <a:spcBef>
                <a:spcPts val="400"/>
              </a:spcBef>
              <a:spcAft>
                <a:spcPts val="0"/>
              </a:spcAft>
              <a:buSzPts val="1360"/>
              <a:buNone/>
              <a:defRPr sz="1600" b="1"/>
            </a:lvl6pPr>
            <a:lvl7pPr marL="3200400" lvl="6" indent="-228600" algn="l">
              <a:lnSpc>
                <a:spcPct val="90000"/>
              </a:lnSpc>
              <a:spcBef>
                <a:spcPts val="400"/>
              </a:spcBef>
              <a:spcAft>
                <a:spcPts val="0"/>
              </a:spcAft>
              <a:buSzPts val="1360"/>
              <a:buNone/>
              <a:defRPr sz="1600" b="1"/>
            </a:lvl7pPr>
            <a:lvl8pPr marL="3657600" lvl="7" indent="-228600" algn="l">
              <a:lnSpc>
                <a:spcPct val="90000"/>
              </a:lnSpc>
              <a:spcBef>
                <a:spcPts val="400"/>
              </a:spcBef>
              <a:spcAft>
                <a:spcPts val="0"/>
              </a:spcAft>
              <a:buSzPts val="1360"/>
              <a:buNone/>
              <a:defRPr sz="1600" b="1"/>
            </a:lvl8pPr>
            <a:lvl9pPr marL="4114800" lvl="8" indent="-228600" algn="l">
              <a:lnSpc>
                <a:spcPct val="90000"/>
              </a:lnSpc>
              <a:spcBef>
                <a:spcPts val="400"/>
              </a:spcBef>
              <a:spcAft>
                <a:spcPts val="200"/>
              </a:spcAft>
              <a:buSzPts val="1360"/>
              <a:buNone/>
              <a:defRPr sz="1600" b="1"/>
            </a:lvl9pPr>
          </a:lstStyle>
          <a:p>
            <a:endParaRPr/>
          </a:p>
        </p:txBody>
      </p:sp>
      <p:sp>
        <p:nvSpPr>
          <p:cNvPr id="52" name="Google Shape;52;p6"/>
          <p:cNvSpPr txBox="1">
            <a:spLocks noGrp="1"/>
          </p:cNvSpPr>
          <p:nvPr>
            <p:ph type="body" idx="2"/>
          </p:nvPr>
        </p:nvSpPr>
        <p:spPr>
          <a:xfrm>
            <a:off x="1069848" y="2743200"/>
            <a:ext cx="4754880" cy="3291840"/>
          </a:xfrm>
          <a:prstGeom prst="rect">
            <a:avLst/>
          </a:prstGeom>
          <a:noFill/>
          <a:ln>
            <a:noFill/>
          </a:ln>
        </p:spPr>
        <p:txBody>
          <a:bodyPr spcFirstLastPara="1" wrap="square" lIns="91425" tIns="45700" rIns="91425" bIns="45700" anchor="t" anchorCtr="0">
            <a:normAutofit/>
          </a:bodyPr>
          <a:lstStyle>
            <a:lvl1pPr marL="457200" lvl="0" indent="-336550" algn="l">
              <a:lnSpc>
                <a:spcPct val="90000"/>
              </a:lnSpc>
              <a:spcBef>
                <a:spcPts val="1200"/>
              </a:spcBef>
              <a:spcAft>
                <a:spcPts val="0"/>
              </a:spcAft>
              <a:buSzPts val="1700"/>
              <a:buChar char="▪"/>
              <a:defRPr sz="2000"/>
            </a:lvl1pPr>
            <a:lvl2pPr marL="914400" lvl="1" indent="-325755" algn="l">
              <a:lnSpc>
                <a:spcPct val="90000"/>
              </a:lnSpc>
              <a:spcBef>
                <a:spcPts val="400"/>
              </a:spcBef>
              <a:spcAft>
                <a:spcPts val="0"/>
              </a:spcAft>
              <a:buSzPts val="1530"/>
              <a:buChar char="▪"/>
              <a:defRPr sz="1800"/>
            </a:lvl2pPr>
            <a:lvl3pPr marL="1371600" lvl="2" indent="-314960" algn="l">
              <a:lnSpc>
                <a:spcPct val="90000"/>
              </a:lnSpc>
              <a:spcBef>
                <a:spcPts val="400"/>
              </a:spcBef>
              <a:spcAft>
                <a:spcPts val="0"/>
              </a:spcAft>
              <a:buSzPts val="1360"/>
              <a:buChar char="▪"/>
              <a:defRPr sz="1600"/>
            </a:lvl3pPr>
            <a:lvl4pPr marL="1828800" lvl="3" indent="-314960" algn="l">
              <a:lnSpc>
                <a:spcPct val="90000"/>
              </a:lnSpc>
              <a:spcBef>
                <a:spcPts val="400"/>
              </a:spcBef>
              <a:spcAft>
                <a:spcPts val="0"/>
              </a:spcAft>
              <a:buSzPts val="1360"/>
              <a:buChar char="▪"/>
              <a:defRPr sz="1600"/>
            </a:lvl4pPr>
            <a:lvl5pPr marL="2286000" lvl="4" indent="-314960" algn="l">
              <a:lnSpc>
                <a:spcPct val="90000"/>
              </a:lnSpc>
              <a:spcBef>
                <a:spcPts val="400"/>
              </a:spcBef>
              <a:spcAft>
                <a:spcPts val="0"/>
              </a:spcAft>
              <a:buSzPts val="1360"/>
              <a:buChar char="▪"/>
              <a:defRPr sz="1600"/>
            </a:lvl5pPr>
            <a:lvl6pPr marL="2743200" lvl="5" indent="-314960" algn="l">
              <a:lnSpc>
                <a:spcPct val="90000"/>
              </a:lnSpc>
              <a:spcBef>
                <a:spcPts val="400"/>
              </a:spcBef>
              <a:spcAft>
                <a:spcPts val="0"/>
              </a:spcAft>
              <a:buSzPts val="1360"/>
              <a:buChar char="▪"/>
              <a:defRPr sz="1600"/>
            </a:lvl6pPr>
            <a:lvl7pPr marL="3200400" lvl="6" indent="-314960" algn="l">
              <a:lnSpc>
                <a:spcPct val="90000"/>
              </a:lnSpc>
              <a:spcBef>
                <a:spcPts val="400"/>
              </a:spcBef>
              <a:spcAft>
                <a:spcPts val="0"/>
              </a:spcAft>
              <a:buSzPts val="1360"/>
              <a:buChar char="▪"/>
              <a:defRPr sz="1600"/>
            </a:lvl7pPr>
            <a:lvl8pPr marL="3657600" lvl="7" indent="-314959" algn="l">
              <a:lnSpc>
                <a:spcPct val="90000"/>
              </a:lnSpc>
              <a:spcBef>
                <a:spcPts val="400"/>
              </a:spcBef>
              <a:spcAft>
                <a:spcPts val="0"/>
              </a:spcAft>
              <a:buSzPts val="1360"/>
              <a:buChar char="▪"/>
              <a:defRPr sz="1600"/>
            </a:lvl8pPr>
            <a:lvl9pPr marL="4114800" lvl="8" indent="-314959" algn="l">
              <a:lnSpc>
                <a:spcPct val="90000"/>
              </a:lnSpc>
              <a:spcBef>
                <a:spcPts val="400"/>
              </a:spcBef>
              <a:spcAft>
                <a:spcPts val="200"/>
              </a:spcAft>
              <a:buSzPts val="1360"/>
              <a:buChar char="▪"/>
              <a:defRPr sz="1600"/>
            </a:lvl9pPr>
          </a:lstStyle>
          <a:p>
            <a:endParaRPr/>
          </a:p>
        </p:txBody>
      </p:sp>
      <p:sp>
        <p:nvSpPr>
          <p:cNvPr id="53" name="Google Shape;53;p6"/>
          <p:cNvSpPr txBox="1">
            <a:spLocks noGrp="1"/>
          </p:cNvSpPr>
          <p:nvPr>
            <p:ph type="body" idx="3"/>
          </p:nvPr>
        </p:nvSpPr>
        <p:spPr>
          <a:xfrm>
            <a:off x="6364224" y="2048256"/>
            <a:ext cx="4754880" cy="640080"/>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200"/>
              </a:spcBef>
              <a:spcAft>
                <a:spcPts val="0"/>
              </a:spcAft>
              <a:buSzPts val="1700"/>
              <a:buNone/>
              <a:defRPr sz="2000" b="1">
                <a:solidFill>
                  <a:srgbClr val="0B5394"/>
                </a:solidFill>
              </a:defRPr>
            </a:lvl1pPr>
            <a:lvl2pPr marL="914400" lvl="1" indent="-228600" algn="l">
              <a:lnSpc>
                <a:spcPct val="90000"/>
              </a:lnSpc>
              <a:spcBef>
                <a:spcPts val="400"/>
              </a:spcBef>
              <a:spcAft>
                <a:spcPts val="0"/>
              </a:spcAft>
              <a:buSzPts val="1700"/>
              <a:buNone/>
              <a:defRPr sz="2000" b="1"/>
            </a:lvl2pPr>
            <a:lvl3pPr marL="1371600" lvl="2" indent="-228600" algn="l">
              <a:lnSpc>
                <a:spcPct val="90000"/>
              </a:lnSpc>
              <a:spcBef>
                <a:spcPts val="400"/>
              </a:spcBef>
              <a:spcAft>
                <a:spcPts val="0"/>
              </a:spcAft>
              <a:buSzPts val="1530"/>
              <a:buNone/>
              <a:defRPr sz="1800" b="1"/>
            </a:lvl3pPr>
            <a:lvl4pPr marL="1828800" lvl="3" indent="-228600" algn="l">
              <a:lnSpc>
                <a:spcPct val="90000"/>
              </a:lnSpc>
              <a:spcBef>
                <a:spcPts val="400"/>
              </a:spcBef>
              <a:spcAft>
                <a:spcPts val="0"/>
              </a:spcAft>
              <a:buSzPts val="1360"/>
              <a:buNone/>
              <a:defRPr sz="1600" b="1"/>
            </a:lvl4pPr>
            <a:lvl5pPr marL="2286000" lvl="4" indent="-228600" algn="l">
              <a:lnSpc>
                <a:spcPct val="90000"/>
              </a:lnSpc>
              <a:spcBef>
                <a:spcPts val="400"/>
              </a:spcBef>
              <a:spcAft>
                <a:spcPts val="0"/>
              </a:spcAft>
              <a:buSzPts val="1360"/>
              <a:buNone/>
              <a:defRPr sz="1600" b="1"/>
            </a:lvl5pPr>
            <a:lvl6pPr marL="2743200" lvl="5" indent="-228600" algn="l">
              <a:lnSpc>
                <a:spcPct val="90000"/>
              </a:lnSpc>
              <a:spcBef>
                <a:spcPts val="400"/>
              </a:spcBef>
              <a:spcAft>
                <a:spcPts val="0"/>
              </a:spcAft>
              <a:buSzPts val="1360"/>
              <a:buNone/>
              <a:defRPr sz="1600" b="1"/>
            </a:lvl6pPr>
            <a:lvl7pPr marL="3200400" lvl="6" indent="-228600" algn="l">
              <a:lnSpc>
                <a:spcPct val="90000"/>
              </a:lnSpc>
              <a:spcBef>
                <a:spcPts val="400"/>
              </a:spcBef>
              <a:spcAft>
                <a:spcPts val="0"/>
              </a:spcAft>
              <a:buSzPts val="1360"/>
              <a:buNone/>
              <a:defRPr sz="1600" b="1"/>
            </a:lvl7pPr>
            <a:lvl8pPr marL="3657600" lvl="7" indent="-228600" algn="l">
              <a:lnSpc>
                <a:spcPct val="90000"/>
              </a:lnSpc>
              <a:spcBef>
                <a:spcPts val="400"/>
              </a:spcBef>
              <a:spcAft>
                <a:spcPts val="0"/>
              </a:spcAft>
              <a:buSzPts val="1360"/>
              <a:buNone/>
              <a:defRPr sz="1600" b="1"/>
            </a:lvl8pPr>
            <a:lvl9pPr marL="4114800" lvl="8" indent="-228600" algn="l">
              <a:lnSpc>
                <a:spcPct val="90000"/>
              </a:lnSpc>
              <a:spcBef>
                <a:spcPts val="400"/>
              </a:spcBef>
              <a:spcAft>
                <a:spcPts val="200"/>
              </a:spcAft>
              <a:buSzPts val="1360"/>
              <a:buNone/>
              <a:defRPr sz="1600" b="1"/>
            </a:lvl9pPr>
          </a:lstStyle>
          <a:p>
            <a:endParaRPr/>
          </a:p>
        </p:txBody>
      </p:sp>
      <p:sp>
        <p:nvSpPr>
          <p:cNvPr id="54" name="Google Shape;54;p6"/>
          <p:cNvSpPr txBox="1">
            <a:spLocks noGrp="1"/>
          </p:cNvSpPr>
          <p:nvPr>
            <p:ph type="body" idx="4"/>
          </p:nvPr>
        </p:nvSpPr>
        <p:spPr>
          <a:xfrm>
            <a:off x="6364224" y="2743200"/>
            <a:ext cx="4754880" cy="3291840"/>
          </a:xfrm>
          <a:prstGeom prst="rect">
            <a:avLst/>
          </a:prstGeom>
          <a:noFill/>
          <a:ln>
            <a:noFill/>
          </a:ln>
        </p:spPr>
        <p:txBody>
          <a:bodyPr spcFirstLastPara="1" wrap="square" lIns="91425" tIns="45700" rIns="91425" bIns="45700" anchor="t" anchorCtr="0">
            <a:normAutofit/>
          </a:bodyPr>
          <a:lstStyle>
            <a:lvl1pPr marL="457200" lvl="0" indent="-336550" algn="l">
              <a:lnSpc>
                <a:spcPct val="90000"/>
              </a:lnSpc>
              <a:spcBef>
                <a:spcPts val="1200"/>
              </a:spcBef>
              <a:spcAft>
                <a:spcPts val="0"/>
              </a:spcAft>
              <a:buSzPts val="1700"/>
              <a:buChar char="▪"/>
              <a:defRPr sz="2000"/>
            </a:lvl1pPr>
            <a:lvl2pPr marL="914400" lvl="1" indent="-325755" algn="l">
              <a:lnSpc>
                <a:spcPct val="90000"/>
              </a:lnSpc>
              <a:spcBef>
                <a:spcPts val="400"/>
              </a:spcBef>
              <a:spcAft>
                <a:spcPts val="0"/>
              </a:spcAft>
              <a:buSzPts val="1530"/>
              <a:buChar char="▪"/>
              <a:defRPr sz="1800"/>
            </a:lvl2pPr>
            <a:lvl3pPr marL="1371600" lvl="2" indent="-314960" algn="l">
              <a:lnSpc>
                <a:spcPct val="90000"/>
              </a:lnSpc>
              <a:spcBef>
                <a:spcPts val="400"/>
              </a:spcBef>
              <a:spcAft>
                <a:spcPts val="0"/>
              </a:spcAft>
              <a:buSzPts val="1360"/>
              <a:buChar char="▪"/>
              <a:defRPr sz="1600"/>
            </a:lvl3pPr>
            <a:lvl4pPr marL="1828800" lvl="3" indent="-314960" algn="l">
              <a:lnSpc>
                <a:spcPct val="90000"/>
              </a:lnSpc>
              <a:spcBef>
                <a:spcPts val="400"/>
              </a:spcBef>
              <a:spcAft>
                <a:spcPts val="0"/>
              </a:spcAft>
              <a:buSzPts val="1360"/>
              <a:buChar char="▪"/>
              <a:defRPr sz="1600"/>
            </a:lvl4pPr>
            <a:lvl5pPr marL="2286000" lvl="4" indent="-314960" algn="l">
              <a:lnSpc>
                <a:spcPct val="90000"/>
              </a:lnSpc>
              <a:spcBef>
                <a:spcPts val="400"/>
              </a:spcBef>
              <a:spcAft>
                <a:spcPts val="0"/>
              </a:spcAft>
              <a:buSzPts val="1360"/>
              <a:buChar char="▪"/>
              <a:defRPr sz="1600"/>
            </a:lvl5pPr>
            <a:lvl6pPr marL="2743200" lvl="5" indent="-314960" algn="l">
              <a:lnSpc>
                <a:spcPct val="90000"/>
              </a:lnSpc>
              <a:spcBef>
                <a:spcPts val="400"/>
              </a:spcBef>
              <a:spcAft>
                <a:spcPts val="0"/>
              </a:spcAft>
              <a:buSzPts val="1360"/>
              <a:buChar char="▪"/>
              <a:defRPr sz="1600"/>
            </a:lvl6pPr>
            <a:lvl7pPr marL="3200400" lvl="6" indent="-314960" algn="l">
              <a:lnSpc>
                <a:spcPct val="90000"/>
              </a:lnSpc>
              <a:spcBef>
                <a:spcPts val="400"/>
              </a:spcBef>
              <a:spcAft>
                <a:spcPts val="0"/>
              </a:spcAft>
              <a:buSzPts val="1360"/>
              <a:buChar char="▪"/>
              <a:defRPr sz="1600"/>
            </a:lvl7pPr>
            <a:lvl8pPr marL="3657600" lvl="7" indent="-314959" algn="l">
              <a:lnSpc>
                <a:spcPct val="90000"/>
              </a:lnSpc>
              <a:spcBef>
                <a:spcPts val="400"/>
              </a:spcBef>
              <a:spcAft>
                <a:spcPts val="0"/>
              </a:spcAft>
              <a:buSzPts val="1360"/>
              <a:buChar char="▪"/>
              <a:defRPr sz="1600"/>
            </a:lvl8pPr>
            <a:lvl9pPr marL="4114800" lvl="8" indent="-314959" algn="l">
              <a:lnSpc>
                <a:spcPct val="90000"/>
              </a:lnSpc>
              <a:spcBef>
                <a:spcPts val="400"/>
              </a:spcBef>
              <a:spcAft>
                <a:spcPts val="200"/>
              </a:spcAft>
              <a:buSzPts val="1360"/>
              <a:buChar char="▪"/>
              <a:defRPr sz="1600"/>
            </a:lvl9pPr>
          </a:lstStyle>
          <a:p>
            <a:endParaRPr/>
          </a:p>
        </p:txBody>
      </p:sp>
      <p:sp>
        <p:nvSpPr>
          <p:cNvPr id="55" name="Google Shape;55;p6"/>
          <p:cNvSpPr txBox="1">
            <a:spLocks noGrp="1"/>
          </p:cNvSpPr>
          <p:nvPr>
            <p:ph type="dt" idx="10"/>
          </p:nvPr>
        </p:nvSpPr>
        <p:spPr>
          <a:xfrm>
            <a:off x="7964424" y="6272784"/>
            <a:ext cx="3273552"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6"/>
          <p:cNvSpPr txBox="1">
            <a:spLocks noGrp="1"/>
          </p:cNvSpPr>
          <p:nvPr>
            <p:ph type="ftr" idx="11"/>
          </p:nvPr>
        </p:nvSpPr>
        <p:spPr>
          <a:xfrm>
            <a:off x="1088136" y="6272784"/>
            <a:ext cx="6327648"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6"/>
          <p:cNvSpPr txBox="1">
            <a:spLocks noGrp="1"/>
          </p:cNvSpPr>
          <p:nvPr>
            <p:ph type="sldNum" idx="12"/>
          </p:nvPr>
        </p:nvSpPr>
        <p:spPr>
          <a:xfrm>
            <a:off x="11311128" y="6272784"/>
            <a:ext cx="64008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
        <p:cNvGrpSpPr/>
        <p:nvPr/>
      </p:nvGrpSpPr>
      <p:grpSpPr>
        <a:xfrm>
          <a:off x="0" y="0"/>
          <a:ext cx="0" cy="0"/>
          <a:chOff x="0" y="0"/>
          <a:chExt cx="0" cy="0"/>
        </a:xfrm>
      </p:grpSpPr>
      <p:sp>
        <p:nvSpPr>
          <p:cNvPr id="59" name="Google Shape;59;p7"/>
          <p:cNvSpPr txBox="1">
            <a:spLocks noGrp="1"/>
          </p:cNvSpPr>
          <p:nvPr>
            <p:ph type="title"/>
          </p:nvPr>
        </p:nvSpPr>
        <p:spPr>
          <a:xfrm>
            <a:off x="1069848" y="484632"/>
            <a:ext cx="10058400" cy="1609344"/>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7"/>
          <p:cNvSpPr txBox="1">
            <a:spLocks noGrp="1"/>
          </p:cNvSpPr>
          <p:nvPr>
            <p:ph type="dt" idx="10"/>
          </p:nvPr>
        </p:nvSpPr>
        <p:spPr>
          <a:xfrm>
            <a:off x="7964424" y="6272784"/>
            <a:ext cx="3273552"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7"/>
          <p:cNvSpPr txBox="1">
            <a:spLocks noGrp="1"/>
          </p:cNvSpPr>
          <p:nvPr>
            <p:ph type="ftr" idx="11"/>
          </p:nvPr>
        </p:nvSpPr>
        <p:spPr>
          <a:xfrm>
            <a:off x="1088136" y="6272784"/>
            <a:ext cx="6327648"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7"/>
          <p:cNvSpPr txBox="1">
            <a:spLocks noGrp="1"/>
          </p:cNvSpPr>
          <p:nvPr>
            <p:ph type="sldNum" idx="12"/>
          </p:nvPr>
        </p:nvSpPr>
        <p:spPr>
          <a:xfrm>
            <a:off x="11311128" y="6272784"/>
            <a:ext cx="64008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3"/>
        <p:cNvGrpSpPr/>
        <p:nvPr/>
      </p:nvGrpSpPr>
      <p:grpSpPr>
        <a:xfrm>
          <a:off x="0" y="0"/>
          <a:ext cx="0" cy="0"/>
          <a:chOff x="0" y="0"/>
          <a:chExt cx="0" cy="0"/>
        </a:xfrm>
      </p:grpSpPr>
      <p:sp>
        <p:nvSpPr>
          <p:cNvPr id="64" name="Google Shape;64;p8"/>
          <p:cNvSpPr txBox="1">
            <a:spLocks noGrp="1"/>
          </p:cNvSpPr>
          <p:nvPr>
            <p:ph type="dt" idx="10"/>
          </p:nvPr>
        </p:nvSpPr>
        <p:spPr>
          <a:xfrm>
            <a:off x="7964424" y="6272784"/>
            <a:ext cx="3273552"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8"/>
          <p:cNvSpPr txBox="1">
            <a:spLocks noGrp="1"/>
          </p:cNvSpPr>
          <p:nvPr>
            <p:ph type="ftr" idx="11"/>
          </p:nvPr>
        </p:nvSpPr>
        <p:spPr>
          <a:xfrm>
            <a:off x="1088136" y="6272784"/>
            <a:ext cx="6327648"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8"/>
          <p:cNvSpPr txBox="1">
            <a:spLocks noGrp="1"/>
          </p:cNvSpPr>
          <p:nvPr>
            <p:ph type="sldNum" idx="12"/>
          </p:nvPr>
        </p:nvSpPr>
        <p:spPr>
          <a:xfrm>
            <a:off x="11311128" y="6272784"/>
            <a:ext cx="64008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bg>
      <p:bgPr>
        <a:solidFill>
          <a:schemeClr val="lt2"/>
        </a:solidFill>
        <a:effectLst/>
      </p:bgPr>
    </p:bg>
    <p:spTree>
      <p:nvGrpSpPr>
        <p:cNvPr id="1" name="Shape 67"/>
        <p:cNvGrpSpPr/>
        <p:nvPr/>
      </p:nvGrpSpPr>
      <p:grpSpPr>
        <a:xfrm>
          <a:off x="0" y="0"/>
          <a:ext cx="0" cy="0"/>
          <a:chOff x="0" y="0"/>
          <a:chExt cx="0" cy="0"/>
        </a:xfrm>
      </p:grpSpPr>
      <p:sp>
        <p:nvSpPr>
          <p:cNvPr id="68" name="Google Shape;68;p9"/>
          <p:cNvSpPr/>
          <p:nvPr/>
        </p:nvSpPr>
        <p:spPr>
          <a:xfrm>
            <a:off x="8303740" y="0"/>
            <a:ext cx="3888259" cy="6857999"/>
          </a:xfrm>
          <a:prstGeom prst="rect">
            <a:avLst/>
          </a:prstGeom>
          <a:blipFill rotWithShape="1">
            <a:blip r:embed="rId2">
              <a:alphaModFix amt="60000"/>
            </a:blip>
            <a:tile tx="0" ty="-704850" sx="92000" sy="89000" flip="xy" algn="ctr"/>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9"/>
          <p:cNvSpPr txBox="1">
            <a:spLocks noGrp="1"/>
          </p:cNvSpPr>
          <p:nvPr>
            <p:ph type="title"/>
          </p:nvPr>
        </p:nvSpPr>
        <p:spPr>
          <a:xfrm>
            <a:off x="8549640" y="685800"/>
            <a:ext cx="3200400" cy="173736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SzPts val="3200"/>
              <a:buFont typeface="Rockwell"/>
              <a:buNone/>
              <a:defRPr sz="32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9"/>
          <p:cNvSpPr txBox="1">
            <a:spLocks noGrp="1"/>
          </p:cNvSpPr>
          <p:nvPr>
            <p:ph type="body" idx="1"/>
          </p:nvPr>
        </p:nvSpPr>
        <p:spPr>
          <a:xfrm>
            <a:off x="838200" y="685800"/>
            <a:ext cx="6711696" cy="5020056"/>
          </a:xfrm>
          <a:prstGeom prst="rect">
            <a:avLst/>
          </a:prstGeom>
          <a:noFill/>
          <a:ln>
            <a:noFill/>
          </a:ln>
        </p:spPr>
        <p:txBody>
          <a:bodyPr spcFirstLastPara="1" wrap="square" lIns="91425" tIns="45700" rIns="91425" bIns="45700" anchor="t" anchorCtr="0">
            <a:normAutofit/>
          </a:bodyPr>
          <a:lstStyle>
            <a:lvl1pPr marL="457200" lvl="0" indent="-336550" algn="l">
              <a:lnSpc>
                <a:spcPct val="90000"/>
              </a:lnSpc>
              <a:spcBef>
                <a:spcPts val="1200"/>
              </a:spcBef>
              <a:spcAft>
                <a:spcPts val="0"/>
              </a:spcAft>
              <a:buSzPts val="1700"/>
              <a:buChar char="▪"/>
              <a:defRPr sz="2000"/>
            </a:lvl1pPr>
            <a:lvl2pPr marL="914400" lvl="1" indent="-325755" algn="l">
              <a:lnSpc>
                <a:spcPct val="90000"/>
              </a:lnSpc>
              <a:spcBef>
                <a:spcPts val="400"/>
              </a:spcBef>
              <a:spcAft>
                <a:spcPts val="0"/>
              </a:spcAft>
              <a:buSzPts val="1530"/>
              <a:buChar char="▪"/>
              <a:defRPr sz="1800"/>
            </a:lvl2pPr>
            <a:lvl3pPr marL="1371600" lvl="2" indent="-314960" algn="l">
              <a:lnSpc>
                <a:spcPct val="90000"/>
              </a:lnSpc>
              <a:spcBef>
                <a:spcPts val="400"/>
              </a:spcBef>
              <a:spcAft>
                <a:spcPts val="0"/>
              </a:spcAft>
              <a:buSzPts val="1360"/>
              <a:buChar char="▪"/>
              <a:defRPr sz="1600"/>
            </a:lvl3pPr>
            <a:lvl4pPr marL="1828800" lvl="3" indent="-314960" algn="l">
              <a:lnSpc>
                <a:spcPct val="90000"/>
              </a:lnSpc>
              <a:spcBef>
                <a:spcPts val="400"/>
              </a:spcBef>
              <a:spcAft>
                <a:spcPts val="0"/>
              </a:spcAft>
              <a:buSzPts val="1360"/>
              <a:buChar char="▪"/>
              <a:defRPr sz="1600"/>
            </a:lvl4pPr>
            <a:lvl5pPr marL="2286000" lvl="4" indent="-314960" algn="l">
              <a:lnSpc>
                <a:spcPct val="90000"/>
              </a:lnSpc>
              <a:spcBef>
                <a:spcPts val="400"/>
              </a:spcBef>
              <a:spcAft>
                <a:spcPts val="0"/>
              </a:spcAft>
              <a:buSzPts val="1360"/>
              <a:buChar char="▪"/>
              <a:defRPr sz="1600"/>
            </a:lvl5pPr>
            <a:lvl6pPr marL="2743200" lvl="5" indent="-314960" algn="l">
              <a:lnSpc>
                <a:spcPct val="90000"/>
              </a:lnSpc>
              <a:spcBef>
                <a:spcPts val="400"/>
              </a:spcBef>
              <a:spcAft>
                <a:spcPts val="0"/>
              </a:spcAft>
              <a:buSzPts val="1360"/>
              <a:buChar char="▪"/>
              <a:defRPr sz="1600"/>
            </a:lvl6pPr>
            <a:lvl7pPr marL="3200400" lvl="6" indent="-314960" algn="l">
              <a:lnSpc>
                <a:spcPct val="90000"/>
              </a:lnSpc>
              <a:spcBef>
                <a:spcPts val="400"/>
              </a:spcBef>
              <a:spcAft>
                <a:spcPts val="0"/>
              </a:spcAft>
              <a:buSzPts val="1360"/>
              <a:buChar char="▪"/>
              <a:defRPr sz="1600"/>
            </a:lvl7pPr>
            <a:lvl8pPr marL="3657600" lvl="7" indent="-314959" algn="l">
              <a:lnSpc>
                <a:spcPct val="90000"/>
              </a:lnSpc>
              <a:spcBef>
                <a:spcPts val="400"/>
              </a:spcBef>
              <a:spcAft>
                <a:spcPts val="0"/>
              </a:spcAft>
              <a:buSzPts val="1360"/>
              <a:buChar char="▪"/>
              <a:defRPr sz="1600"/>
            </a:lvl8pPr>
            <a:lvl9pPr marL="4114800" lvl="8" indent="-314959" algn="l">
              <a:lnSpc>
                <a:spcPct val="90000"/>
              </a:lnSpc>
              <a:spcBef>
                <a:spcPts val="400"/>
              </a:spcBef>
              <a:spcAft>
                <a:spcPts val="200"/>
              </a:spcAft>
              <a:buSzPts val="1360"/>
              <a:buChar char="▪"/>
              <a:defRPr sz="1600"/>
            </a:lvl9pPr>
          </a:lstStyle>
          <a:p>
            <a:endParaRPr/>
          </a:p>
        </p:txBody>
      </p:sp>
      <p:sp>
        <p:nvSpPr>
          <p:cNvPr id="71" name="Google Shape;71;p9"/>
          <p:cNvSpPr txBox="1">
            <a:spLocks noGrp="1"/>
          </p:cNvSpPr>
          <p:nvPr>
            <p:ph type="body" idx="2"/>
          </p:nvPr>
        </p:nvSpPr>
        <p:spPr>
          <a:xfrm>
            <a:off x="8549640" y="2423160"/>
            <a:ext cx="3200400" cy="329184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190"/>
              <a:buNone/>
              <a:defRPr sz="1400">
                <a:solidFill>
                  <a:srgbClr val="0B5394"/>
                </a:solidFill>
              </a:defRPr>
            </a:lvl1pPr>
            <a:lvl2pPr marL="914400" lvl="1" indent="-228600" algn="l">
              <a:lnSpc>
                <a:spcPct val="90000"/>
              </a:lnSpc>
              <a:spcBef>
                <a:spcPts val="400"/>
              </a:spcBef>
              <a:spcAft>
                <a:spcPts val="0"/>
              </a:spcAft>
              <a:buSzPts val="1020"/>
              <a:buNone/>
              <a:defRPr sz="1200"/>
            </a:lvl2pPr>
            <a:lvl3pPr marL="1371600" lvl="2" indent="-228600" algn="l">
              <a:lnSpc>
                <a:spcPct val="90000"/>
              </a:lnSpc>
              <a:spcBef>
                <a:spcPts val="400"/>
              </a:spcBef>
              <a:spcAft>
                <a:spcPts val="0"/>
              </a:spcAft>
              <a:buSzPts val="850"/>
              <a:buNone/>
              <a:defRPr sz="1000"/>
            </a:lvl3pPr>
            <a:lvl4pPr marL="1828800" lvl="3" indent="-228600" algn="l">
              <a:lnSpc>
                <a:spcPct val="90000"/>
              </a:lnSpc>
              <a:spcBef>
                <a:spcPts val="400"/>
              </a:spcBef>
              <a:spcAft>
                <a:spcPts val="0"/>
              </a:spcAft>
              <a:buSzPts val="765"/>
              <a:buNone/>
              <a:defRPr sz="900"/>
            </a:lvl4pPr>
            <a:lvl5pPr marL="2286000" lvl="4" indent="-228600" algn="l">
              <a:lnSpc>
                <a:spcPct val="90000"/>
              </a:lnSpc>
              <a:spcBef>
                <a:spcPts val="400"/>
              </a:spcBef>
              <a:spcAft>
                <a:spcPts val="0"/>
              </a:spcAft>
              <a:buSzPts val="765"/>
              <a:buNone/>
              <a:defRPr sz="900"/>
            </a:lvl5pPr>
            <a:lvl6pPr marL="2743200" lvl="5" indent="-228600" algn="l">
              <a:lnSpc>
                <a:spcPct val="90000"/>
              </a:lnSpc>
              <a:spcBef>
                <a:spcPts val="400"/>
              </a:spcBef>
              <a:spcAft>
                <a:spcPts val="0"/>
              </a:spcAft>
              <a:buSzPts val="765"/>
              <a:buNone/>
              <a:defRPr sz="900"/>
            </a:lvl6pPr>
            <a:lvl7pPr marL="3200400" lvl="6" indent="-228600" algn="l">
              <a:lnSpc>
                <a:spcPct val="90000"/>
              </a:lnSpc>
              <a:spcBef>
                <a:spcPts val="400"/>
              </a:spcBef>
              <a:spcAft>
                <a:spcPts val="0"/>
              </a:spcAft>
              <a:buSzPts val="765"/>
              <a:buNone/>
              <a:defRPr sz="900"/>
            </a:lvl7pPr>
            <a:lvl8pPr marL="3657600" lvl="7" indent="-228600" algn="l">
              <a:lnSpc>
                <a:spcPct val="90000"/>
              </a:lnSpc>
              <a:spcBef>
                <a:spcPts val="400"/>
              </a:spcBef>
              <a:spcAft>
                <a:spcPts val="0"/>
              </a:spcAft>
              <a:buSzPts val="765"/>
              <a:buNone/>
              <a:defRPr sz="900"/>
            </a:lvl8pPr>
            <a:lvl9pPr marL="4114800" lvl="8" indent="-228600" algn="l">
              <a:lnSpc>
                <a:spcPct val="90000"/>
              </a:lnSpc>
              <a:spcBef>
                <a:spcPts val="400"/>
              </a:spcBef>
              <a:spcAft>
                <a:spcPts val="200"/>
              </a:spcAft>
              <a:buSzPts val="765"/>
              <a:buNone/>
              <a:defRPr sz="900"/>
            </a:lvl9pPr>
          </a:lstStyle>
          <a:p>
            <a:endParaRPr/>
          </a:p>
        </p:txBody>
      </p:sp>
      <p:sp>
        <p:nvSpPr>
          <p:cNvPr id="72" name="Google Shape;72;p9"/>
          <p:cNvSpPr txBox="1">
            <a:spLocks noGrp="1"/>
          </p:cNvSpPr>
          <p:nvPr>
            <p:ph type="dt" idx="10"/>
          </p:nvPr>
        </p:nvSpPr>
        <p:spPr>
          <a:xfrm>
            <a:off x="7964424" y="6272784"/>
            <a:ext cx="3273552"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9"/>
          <p:cNvSpPr txBox="1">
            <a:spLocks noGrp="1"/>
          </p:cNvSpPr>
          <p:nvPr>
            <p:ph type="ftr" idx="11"/>
          </p:nvPr>
        </p:nvSpPr>
        <p:spPr>
          <a:xfrm>
            <a:off x="1088136" y="6272784"/>
            <a:ext cx="6327648"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grpSp>
        <p:nvGrpSpPr>
          <p:cNvPr id="74" name="Google Shape;74;p9"/>
          <p:cNvGrpSpPr/>
          <p:nvPr/>
        </p:nvGrpSpPr>
        <p:grpSpPr>
          <a:xfrm>
            <a:off x="11401725" y="6229681"/>
            <a:ext cx="457200" cy="457200"/>
            <a:chOff x="11361456" y="6195813"/>
            <a:chExt cx="548640" cy="548640"/>
          </a:xfrm>
        </p:grpSpPr>
        <p:sp>
          <p:nvSpPr>
            <p:cNvPr id="75" name="Google Shape;75;p9"/>
            <p:cNvSpPr/>
            <p:nvPr/>
          </p:nvSpPr>
          <p:spPr>
            <a:xfrm>
              <a:off x="11361456" y="6195813"/>
              <a:ext cx="548640" cy="548640"/>
            </a:xfrm>
            <a:prstGeom prst="ellipse">
              <a:avLst/>
            </a:prstGeom>
            <a:blipFill rotWithShape="1">
              <a:blip r:embed="rId3">
                <a:alphaModFix/>
              </a:blip>
              <a:tile tx="50800" ty="0" sx="85000" sy="85000" flip="none" algn="tl"/>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9"/>
            <p:cNvSpPr/>
            <p:nvPr/>
          </p:nvSpPr>
          <p:spPr>
            <a:xfrm>
              <a:off x="11396488" y="6230844"/>
              <a:ext cx="478576" cy="478578"/>
            </a:xfrm>
            <a:prstGeom prst="ellipse">
              <a:avLst/>
            </a:prstGeom>
            <a:noFill/>
            <a:ln w="127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7" name="Google Shape;77;p9"/>
          <p:cNvSpPr txBox="1">
            <a:spLocks noGrp="1"/>
          </p:cNvSpPr>
          <p:nvPr>
            <p:ph type="sldNum" idx="12"/>
          </p:nvPr>
        </p:nvSpPr>
        <p:spPr>
          <a:xfrm>
            <a:off x="11311128" y="6272784"/>
            <a:ext cx="64008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bg>
      <p:bgPr>
        <a:solidFill>
          <a:schemeClr val="lt2"/>
        </a:solidFill>
        <a:effectLst/>
      </p:bgPr>
    </p:bg>
    <p:spTree>
      <p:nvGrpSpPr>
        <p:cNvPr id="1" name="Shape 78"/>
        <p:cNvGrpSpPr/>
        <p:nvPr/>
      </p:nvGrpSpPr>
      <p:grpSpPr>
        <a:xfrm>
          <a:off x="0" y="0"/>
          <a:ext cx="0" cy="0"/>
          <a:chOff x="0" y="0"/>
          <a:chExt cx="0" cy="0"/>
        </a:xfrm>
      </p:grpSpPr>
      <p:sp>
        <p:nvSpPr>
          <p:cNvPr id="79" name="Google Shape;79;p10"/>
          <p:cNvSpPr/>
          <p:nvPr/>
        </p:nvSpPr>
        <p:spPr>
          <a:xfrm>
            <a:off x="8303740" y="0"/>
            <a:ext cx="3888259" cy="6857999"/>
          </a:xfrm>
          <a:prstGeom prst="rect">
            <a:avLst/>
          </a:prstGeom>
          <a:blipFill rotWithShape="1">
            <a:blip r:embed="rId2">
              <a:alphaModFix amt="60000"/>
            </a:blip>
            <a:tile tx="0" ty="-704850" sx="92000" sy="89000" flip="xy" algn="ctr"/>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10"/>
          <p:cNvSpPr txBox="1">
            <a:spLocks noGrp="1"/>
          </p:cNvSpPr>
          <p:nvPr>
            <p:ph type="title"/>
          </p:nvPr>
        </p:nvSpPr>
        <p:spPr>
          <a:xfrm>
            <a:off x="8549640" y="685800"/>
            <a:ext cx="3200400" cy="173736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SzPts val="3200"/>
              <a:buFont typeface="Rockwell"/>
              <a:buNone/>
              <a:defRPr sz="32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10"/>
          <p:cNvSpPr>
            <a:spLocks noGrp="1"/>
          </p:cNvSpPr>
          <p:nvPr>
            <p:ph type="pic" idx="2"/>
          </p:nvPr>
        </p:nvSpPr>
        <p:spPr>
          <a:xfrm>
            <a:off x="0" y="0"/>
            <a:ext cx="8303740" cy="6858000"/>
          </a:xfrm>
          <a:prstGeom prst="rect">
            <a:avLst/>
          </a:prstGeom>
          <a:solidFill>
            <a:srgbClr val="BED6F2"/>
          </a:solidFill>
          <a:ln>
            <a:noFill/>
          </a:ln>
        </p:spPr>
      </p:sp>
      <p:sp>
        <p:nvSpPr>
          <p:cNvPr id="82" name="Google Shape;82;p10"/>
          <p:cNvSpPr txBox="1">
            <a:spLocks noGrp="1"/>
          </p:cNvSpPr>
          <p:nvPr>
            <p:ph type="body" idx="1"/>
          </p:nvPr>
        </p:nvSpPr>
        <p:spPr>
          <a:xfrm>
            <a:off x="8549640" y="2423160"/>
            <a:ext cx="3200400" cy="329184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190"/>
              <a:buNone/>
              <a:defRPr sz="1400">
                <a:solidFill>
                  <a:srgbClr val="0B5394"/>
                </a:solidFill>
              </a:defRPr>
            </a:lvl1pPr>
            <a:lvl2pPr marL="914400" lvl="1" indent="-228600" algn="l">
              <a:lnSpc>
                <a:spcPct val="90000"/>
              </a:lnSpc>
              <a:spcBef>
                <a:spcPts val="400"/>
              </a:spcBef>
              <a:spcAft>
                <a:spcPts val="0"/>
              </a:spcAft>
              <a:buSzPts val="1020"/>
              <a:buNone/>
              <a:defRPr sz="1200"/>
            </a:lvl2pPr>
            <a:lvl3pPr marL="1371600" lvl="2" indent="-228600" algn="l">
              <a:lnSpc>
                <a:spcPct val="90000"/>
              </a:lnSpc>
              <a:spcBef>
                <a:spcPts val="400"/>
              </a:spcBef>
              <a:spcAft>
                <a:spcPts val="0"/>
              </a:spcAft>
              <a:buSzPts val="850"/>
              <a:buNone/>
              <a:defRPr sz="1000"/>
            </a:lvl3pPr>
            <a:lvl4pPr marL="1828800" lvl="3" indent="-228600" algn="l">
              <a:lnSpc>
                <a:spcPct val="90000"/>
              </a:lnSpc>
              <a:spcBef>
                <a:spcPts val="400"/>
              </a:spcBef>
              <a:spcAft>
                <a:spcPts val="0"/>
              </a:spcAft>
              <a:buSzPts val="765"/>
              <a:buNone/>
              <a:defRPr sz="900"/>
            </a:lvl4pPr>
            <a:lvl5pPr marL="2286000" lvl="4" indent="-228600" algn="l">
              <a:lnSpc>
                <a:spcPct val="90000"/>
              </a:lnSpc>
              <a:spcBef>
                <a:spcPts val="400"/>
              </a:spcBef>
              <a:spcAft>
                <a:spcPts val="0"/>
              </a:spcAft>
              <a:buSzPts val="765"/>
              <a:buNone/>
              <a:defRPr sz="900"/>
            </a:lvl5pPr>
            <a:lvl6pPr marL="2743200" lvl="5" indent="-228600" algn="l">
              <a:lnSpc>
                <a:spcPct val="90000"/>
              </a:lnSpc>
              <a:spcBef>
                <a:spcPts val="400"/>
              </a:spcBef>
              <a:spcAft>
                <a:spcPts val="0"/>
              </a:spcAft>
              <a:buSzPts val="765"/>
              <a:buNone/>
              <a:defRPr sz="900"/>
            </a:lvl6pPr>
            <a:lvl7pPr marL="3200400" lvl="6" indent="-228600" algn="l">
              <a:lnSpc>
                <a:spcPct val="90000"/>
              </a:lnSpc>
              <a:spcBef>
                <a:spcPts val="400"/>
              </a:spcBef>
              <a:spcAft>
                <a:spcPts val="0"/>
              </a:spcAft>
              <a:buSzPts val="765"/>
              <a:buNone/>
              <a:defRPr sz="900"/>
            </a:lvl7pPr>
            <a:lvl8pPr marL="3657600" lvl="7" indent="-228600" algn="l">
              <a:lnSpc>
                <a:spcPct val="90000"/>
              </a:lnSpc>
              <a:spcBef>
                <a:spcPts val="400"/>
              </a:spcBef>
              <a:spcAft>
                <a:spcPts val="0"/>
              </a:spcAft>
              <a:buSzPts val="765"/>
              <a:buNone/>
              <a:defRPr sz="900"/>
            </a:lvl8pPr>
            <a:lvl9pPr marL="4114800" lvl="8" indent="-228600" algn="l">
              <a:lnSpc>
                <a:spcPct val="90000"/>
              </a:lnSpc>
              <a:spcBef>
                <a:spcPts val="400"/>
              </a:spcBef>
              <a:spcAft>
                <a:spcPts val="200"/>
              </a:spcAft>
              <a:buSzPts val="765"/>
              <a:buNone/>
              <a:defRPr sz="900"/>
            </a:lvl9pPr>
          </a:lstStyle>
          <a:p>
            <a:endParaRPr/>
          </a:p>
        </p:txBody>
      </p:sp>
      <p:sp>
        <p:nvSpPr>
          <p:cNvPr id="83" name="Google Shape;83;p10"/>
          <p:cNvSpPr txBox="1">
            <a:spLocks noGrp="1"/>
          </p:cNvSpPr>
          <p:nvPr>
            <p:ph type="dt" idx="10"/>
          </p:nvPr>
        </p:nvSpPr>
        <p:spPr>
          <a:xfrm>
            <a:off x="7964424" y="6272784"/>
            <a:ext cx="3273552"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grpSp>
        <p:nvGrpSpPr>
          <p:cNvPr id="84" name="Google Shape;84;p10"/>
          <p:cNvGrpSpPr/>
          <p:nvPr/>
        </p:nvGrpSpPr>
        <p:grpSpPr>
          <a:xfrm>
            <a:off x="11401725" y="6229681"/>
            <a:ext cx="457200" cy="457200"/>
            <a:chOff x="11361456" y="6195813"/>
            <a:chExt cx="548640" cy="548640"/>
          </a:xfrm>
        </p:grpSpPr>
        <p:sp>
          <p:nvSpPr>
            <p:cNvPr id="85" name="Google Shape;85;p10"/>
            <p:cNvSpPr/>
            <p:nvPr/>
          </p:nvSpPr>
          <p:spPr>
            <a:xfrm>
              <a:off x="11361456" y="6195813"/>
              <a:ext cx="548640" cy="548640"/>
            </a:xfrm>
            <a:prstGeom prst="ellipse">
              <a:avLst/>
            </a:prstGeom>
            <a:blipFill rotWithShape="1">
              <a:blip r:embed="rId3">
                <a:alphaModFix/>
              </a:blip>
              <a:tile tx="50800" ty="0" sx="85000" sy="85000" flip="none" algn="tl"/>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10"/>
            <p:cNvSpPr/>
            <p:nvPr/>
          </p:nvSpPr>
          <p:spPr>
            <a:xfrm>
              <a:off x="11396488" y="6230844"/>
              <a:ext cx="478576" cy="478578"/>
            </a:xfrm>
            <a:prstGeom prst="ellipse">
              <a:avLst/>
            </a:prstGeom>
            <a:noFill/>
            <a:ln w="127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7" name="Google Shape;87;p10"/>
          <p:cNvSpPr txBox="1">
            <a:spLocks noGrp="1"/>
          </p:cNvSpPr>
          <p:nvPr>
            <p:ph type="sldNum" idx="12"/>
          </p:nvPr>
        </p:nvSpPr>
        <p:spPr>
          <a:xfrm>
            <a:off x="11311128" y="6272784"/>
            <a:ext cx="64008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8"/>
        <p:cNvGrpSpPr/>
        <p:nvPr/>
      </p:nvGrpSpPr>
      <p:grpSpPr>
        <a:xfrm>
          <a:off x="0" y="0"/>
          <a:ext cx="0" cy="0"/>
          <a:chOff x="0" y="0"/>
          <a:chExt cx="0" cy="0"/>
        </a:xfrm>
      </p:grpSpPr>
      <p:sp>
        <p:nvSpPr>
          <p:cNvPr id="89" name="Google Shape;89;p11"/>
          <p:cNvSpPr txBox="1">
            <a:spLocks noGrp="1"/>
          </p:cNvSpPr>
          <p:nvPr>
            <p:ph type="title"/>
          </p:nvPr>
        </p:nvSpPr>
        <p:spPr>
          <a:xfrm>
            <a:off x="1069848" y="484632"/>
            <a:ext cx="10058400" cy="1609344"/>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0" name="Google Shape;90;p11"/>
          <p:cNvSpPr txBox="1">
            <a:spLocks noGrp="1"/>
          </p:cNvSpPr>
          <p:nvPr>
            <p:ph type="body" idx="1"/>
          </p:nvPr>
        </p:nvSpPr>
        <p:spPr>
          <a:xfrm rot="5400000">
            <a:off x="4073652" y="-882396"/>
            <a:ext cx="4050792" cy="10058400"/>
          </a:xfrm>
          <a:prstGeom prst="rect">
            <a:avLst/>
          </a:prstGeom>
          <a:noFill/>
          <a:ln>
            <a:noFill/>
          </a:ln>
        </p:spPr>
        <p:txBody>
          <a:bodyPr spcFirstLastPara="1" wrap="square" lIns="91425" tIns="45700" rIns="91425" bIns="45700" anchor="t" anchorCtr="0">
            <a:normAutofit/>
          </a:bodyPr>
          <a:lstStyle>
            <a:lvl1pPr marL="457200" lvl="0" indent="-325755" algn="l">
              <a:lnSpc>
                <a:spcPct val="90000"/>
              </a:lnSpc>
              <a:spcBef>
                <a:spcPts val="1200"/>
              </a:spcBef>
              <a:spcAft>
                <a:spcPts val="0"/>
              </a:spcAft>
              <a:buSzPts val="1530"/>
              <a:buChar char="▪"/>
              <a:defRPr/>
            </a:lvl1pPr>
            <a:lvl2pPr marL="914400" lvl="1" indent="-325755" algn="l">
              <a:lnSpc>
                <a:spcPct val="90000"/>
              </a:lnSpc>
              <a:spcBef>
                <a:spcPts val="400"/>
              </a:spcBef>
              <a:spcAft>
                <a:spcPts val="0"/>
              </a:spcAft>
              <a:buSzPts val="1530"/>
              <a:buChar char="▪"/>
              <a:defRPr/>
            </a:lvl2pPr>
            <a:lvl3pPr marL="1371600" lvl="2" indent="-325755" algn="l">
              <a:lnSpc>
                <a:spcPct val="90000"/>
              </a:lnSpc>
              <a:spcBef>
                <a:spcPts val="400"/>
              </a:spcBef>
              <a:spcAft>
                <a:spcPts val="0"/>
              </a:spcAft>
              <a:buSzPts val="1530"/>
              <a:buChar char="▪"/>
              <a:defRPr/>
            </a:lvl3pPr>
            <a:lvl4pPr marL="1828800" lvl="3" indent="-325755" algn="l">
              <a:lnSpc>
                <a:spcPct val="90000"/>
              </a:lnSpc>
              <a:spcBef>
                <a:spcPts val="400"/>
              </a:spcBef>
              <a:spcAft>
                <a:spcPts val="0"/>
              </a:spcAft>
              <a:buSzPts val="1530"/>
              <a:buChar char="▪"/>
              <a:defRPr/>
            </a:lvl4pPr>
            <a:lvl5pPr marL="2286000" lvl="4" indent="-325754" algn="l">
              <a:lnSpc>
                <a:spcPct val="90000"/>
              </a:lnSpc>
              <a:spcBef>
                <a:spcPts val="400"/>
              </a:spcBef>
              <a:spcAft>
                <a:spcPts val="0"/>
              </a:spcAft>
              <a:buSzPts val="1530"/>
              <a:buChar char="▪"/>
              <a:defRPr/>
            </a:lvl5pPr>
            <a:lvl6pPr marL="2743200" lvl="5" indent="-325754" algn="l">
              <a:lnSpc>
                <a:spcPct val="90000"/>
              </a:lnSpc>
              <a:spcBef>
                <a:spcPts val="400"/>
              </a:spcBef>
              <a:spcAft>
                <a:spcPts val="0"/>
              </a:spcAft>
              <a:buSzPts val="1530"/>
              <a:buChar char="▪"/>
              <a:defRPr/>
            </a:lvl6pPr>
            <a:lvl7pPr marL="3200400" lvl="6" indent="-325754" algn="l">
              <a:lnSpc>
                <a:spcPct val="90000"/>
              </a:lnSpc>
              <a:spcBef>
                <a:spcPts val="400"/>
              </a:spcBef>
              <a:spcAft>
                <a:spcPts val="0"/>
              </a:spcAft>
              <a:buSzPts val="1530"/>
              <a:buChar char="▪"/>
              <a:defRPr/>
            </a:lvl7pPr>
            <a:lvl8pPr marL="3657600" lvl="7" indent="-325754" algn="l">
              <a:lnSpc>
                <a:spcPct val="90000"/>
              </a:lnSpc>
              <a:spcBef>
                <a:spcPts val="400"/>
              </a:spcBef>
              <a:spcAft>
                <a:spcPts val="0"/>
              </a:spcAft>
              <a:buSzPts val="1530"/>
              <a:buChar char="▪"/>
              <a:defRPr/>
            </a:lvl8pPr>
            <a:lvl9pPr marL="4114800" lvl="8" indent="-325754" algn="l">
              <a:lnSpc>
                <a:spcPct val="90000"/>
              </a:lnSpc>
              <a:spcBef>
                <a:spcPts val="400"/>
              </a:spcBef>
              <a:spcAft>
                <a:spcPts val="200"/>
              </a:spcAft>
              <a:buSzPts val="1530"/>
              <a:buChar char="▪"/>
              <a:defRPr/>
            </a:lvl9pPr>
          </a:lstStyle>
          <a:p>
            <a:endParaRPr/>
          </a:p>
        </p:txBody>
      </p:sp>
      <p:sp>
        <p:nvSpPr>
          <p:cNvPr id="91" name="Google Shape;91;p11"/>
          <p:cNvSpPr txBox="1">
            <a:spLocks noGrp="1"/>
          </p:cNvSpPr>
          <p:nvPr>
            <p:ph type="dt" idx="10"/>
          </p:nvPr>
        </p:nvSpPr>
        <p:spPr>
          <a:xfrm>
            <a:off x="7964424" y="6272784"/>
            <a:ext cx="3273552"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11"/>
          <p:cNvSpPr txBox="1">
            <a:spLocks noGrp="1"/>
          </p:cNvSpPr>
          <p:nvPr>
            <p:ph type="ftr" idx="11"/>
          </p:nvPr>
        </p:nvSpPr>
        <p:spPr>
          <a:xfrm>
            <a:off x="1088136" y="6272784"/>
            <a:ext cx="6327648"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11"/>
          <p:cNvSpPr txBox="1">
            <a:spLocks noGrp="1"/>
          </p:cNvSpPr>
          <p:nvPr>
            <p:ph type="sldNum" idx="12"/>
          </p:nvPr>
        </p:nvSpPr>
        <p:spPr>
          <a:xfrm>
            <a:off x="11311128" y="6272784"/>
            <a:ext cx="64008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4"/>
        <p:cNvGrpSpPr/>
        <p:nvPr/>
      </p:nvGrpSpPr>
      <p:grpSpPr>
        <a:xfrm>
          <a:off x="0" y="0"/>
          <a:ext cx="0" cy="0"/>
          <a:chOff x="0" y="0"/>
          <a:chExt cx="0" cy="0"/>
        </a:xfrm>
      </p:grpSpPr>
      <p:sp>
        <p:nvSpPr>
          <p:cNvPr id="95" name="Google Shape;95;p12"/>
          <p:cNvSpPr txBox="1">
            <a:spLocks noGrp="1"/>
          </p:cNvSpPr>
          <p:nvPr>
            <p:ph type="title"/>
          </p:nvPr>
        </p:nvSpPr>
        <p:spPr>
          <a:xfrm rot="5400000">
            <a:off x="7181850" y="2076450"/>
            <a:ext cx="5638800" cy="2552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6" name="Google Shape;96;p12"/>
          <p:cNvSpPr txBox="1">
            <a:spLocks noGrp="1"/>
          </p:cNvSpPr>
          <p:nvPr>
            <p:ph type="body" idx="1"/>
          </p:nvPr>
        </p:nvSpPr>
        <p:spPr>
          <a:xfrm rot="5400000">
            <a:off x="2000250" y="-400050"/>
            <a:ext cx="5638800" cy="7505700"/>
          </a:xfrm>
          <a:prstGeom prst="rect">
            <a:avLst/>
          </a:prstGeom>
          <a:noFill/>
          <a:ln>
            <a:noFill/>
          </a:ln>
        </p:spPr>
        <p:txBody>
          <a:bodyPr spcFirstLastPara="1" wrap="square" lIns="91425" tIns="45700" rIns="91425" bIns="45700" anchor="t" anchorCtr="0">
            <a:normAutofit/>
          </a:bodyPr>
          <a:lstStyle>
            <a:lvl1pPr marL="457200" lvl="0" indent="-325755" algn="l">
              <a:lnSpc>
                <a:spcPct val="90000"/>
              </a:lnSpc>
              <a:spcBef>
                <a:spcPts val="1200"/>
              </a:spcBef>
              <a:spcAft>
                <a:spcPts val="0"/>
              </a:spcAft>
              <a:buSzPts val="1530"/>
              <a:buChar char="▪"/>
              <a:defRPr/>
            </a:lvl1pPr>
            <a:lvl2pPr marL="914400" lvl="1" indent="-325755" algn="l">
              <a:lnSpc>
                <a:spcPct val="90000"/>
              </a:lnSpc>
              <a:spcBef>
                <a:spcPts val="400"/>
              </a:spcBef>
              <a:spcAft>
                <a:spcPts val="0"/>
              </a:spcAft>
              <a:buSzPts val="1530"/>
              <a:buChar char="▪"/>
              <a:defRPr/>
            </a:lvl2pPr>
            <a:lvl3pPr marL="1371600" lvl="2" indent="-325755" algn="l">
              <a:lnSpc>
                <a:spcPct val="90000"/>
              </a:lnSpc>
              <a:spcBef>
                <a:spcPts val="400"/>
              </a:spcBef>
              <a:spcAft>
                <a:spcPts val="0"/>
              </a:spcAft>
              <a:buSzPts val="1530"/>
              <a:buChar char="▪"/>
              <a:defRPr/>
            </a:lvl3pPr>
            <a:lvl4pPr marL="1828800" lvl="3" indent="-325755" algn="l">
              <a:lnSpc>
                <a:spcPct val="90000"/>
              </a:lnSpc>
              <a:spcBef>
                <a:spcPts val="400"/>
              </a:spcBef>
              <a:spcAft>
                <a:spcPts val="0"/>
              </a:spcAft>
              <a:buSzPts val="1530"/>
              <a:buChar char="▪"/>
              <a:defRPr/>
            </a:lvl4pPr>
            <a:lvl5pPr marL="2286000" lvl="4" indent="-325754" algn="l">
              <a:lnSpc>
                <a:spcPct val="90000"/>
              </a:lnSpc>
              <a:spcBef>
                <a:spcPts val="400"/>
              </a:spcBef>
              <a:spcAft>
                <a:spcPts val="0"/>
              </a:spcAft>
              <a:buSzPts val="1530"/>
              <a:buChar char="▪"/>
              <a:defRPr/>
            </a:lvl5pPr>
            <a:lvl6pPr marL="2743200" lvl="5" indent="-325754" algn="l">
              <a:lnSpc>
                <a:spcPct val="90000"/>
              </a:lnSpc>
              <a:spcBef>
                <a:spcPts val="400"/>
              </a:spcBef>
              <a:spcAft>
                <a:spcPts val="0"/>
              </a:spcAft>
              <a:buSzPts val="1530"/>
              <a:buChar char="▪"/>
              <a:defRPr/>
            </a:lvl6pPr>
            <a:lvl7pPr marL="3200400" lvl="6" indent="-325754" algn="l">
              <a:lnSpc>
                <a:spcPct val="90000"/>
              </a:lnSpc>
              <a:spcBef>
                <a:spcPts val="400"/>
              </a:spcBef>
              <a:spcAft>
                <a:spcPts val="0"/>
              </a:spcAft>
              <a:buSzPts val="1530"/>
              <a:buChar char="▪"/>
              <a:defRPr/>
            </a:lvl7pPr>
            <a:lvl8pPr marL="3657600" lvl="7" indent="-325754" algn="l">
              <a:lnSpc>
                <a:spcPct val="90000"/>
              </a:lnSpc>
              <a:spcBef>
                <a:spcPts val="400"/>
              </a:spcBef>
              <a:spcAft>
                <a:spcPts val="0"/>
              </a:spcAft>
              <a:buSzPts val="1530"/>
              <a:buChar char="▪"/>
              <a:defRPr/>
            </a:lvl8pPr>
            <a:lvl9pPr marL="4114800" lvl="8" indent="-325754" algn="l">
              <a:lnSpc>
                <a:spcPct val="90000"/>
              </a:lnSpc>
              <a:spcBef>
                <a:spcPts val="400"/>
              </a:spcBef>
              <a:spcAft>
                <a:spcPts val="200"/>
              </a:spcAft>
              <a:buSzPts val="1530"/>
              <a:buChar char="▪"/>
              <a:defRPr/>
            </a:lvl9pPr>
          </a:lstStyle>
          <a:p>
            <a:endParaRPr/>
          </a:p>
        </p:txBody>
      </p:sp>
      <p:sp>
        <p:nvSpPr>
          <p:cNvPr id="97" name="Google Shape;97;p12"/>
          <p:cNvSpPr txBox="1">
            <a:spLocks noGrp="1"/>
          </p:cNvSpPr>
          <p:nvPr>
            <p:ph type="dt" idx="10"/>
          </p:nvPr>
        </p:nvSpPr>
        <p:spPr>
          <a:xfrm>
            <a:off x="7964424" y="6272784"/>
            <a:ext cx="3273552"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12"/>
          <p:cNvSpPr txBox="1">
            <a:spLocks noGrp="1"/>
          </p:cNvSpPr>
          <p:nvPr>
            <p:ph type="ftr" idx="11"/>
          </p:nvPr>
        </p:nvSpPr>
        <p:spPr>
          <a:xfrm>
            <a:off x="1088136" y="6272784"/>
            <a:ext cx="6327648"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12"/>
          <p:cNvSpPr txBox="1">
            <a:spLocks noGrp="1"/>
          </p:cNvSpPr>
          <p:nvPr>
            <p:ph type="sldNum" idx="12"/>
          </p:nvPr>
        </p:nvSpPr>
        <p:spPr>
          <a:xfrm>
            <a:off x="11311128" y="6272784"/>
            <a:ext cx="640080"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069848" y="484632"/>
            <a:ext cx="10058400" cy="1609344"/>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SzPts val="5400"/>
              <a:buFont typeface="Rockwell"/>
              <a:buNone/>
              <a:defRPr sz="5400" b="0" i="0" u="none" strike="noStrike" cap="non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1069848" y="2121408"/>
            <a:ext cx="10058400" cy="4050792"/>
          </a:xfrm>
          <a:prstGeom prst="rect">
            <a:avLst/>
          </a:prstGeom>
          <a:noFill/>
          <a:ln>
            <a:noFill/>
          </a:ln>
        </p:spPr>
        <p:txBody>
          <a:bodyPr spcFirstLastPara="1" wrap="square" lIns="91425" tIns="45700" rIns="91425" bIns="45700" anchor="t" anchorCtr="0">
            <a:normAutofit/>
          </a:bodyPr>
          <a:lstStyle>
            <a:lvl1pPr marL="457200" marR="0" lvl="0" indent="-336550" algn="l" rtl="0">
              <a:lnSpc>
                <a:spcPct val="90000"/>
              </a:lnSpc>
              <a:spcBef>
                <a:spcPts val="1200"/>
              </a:spcBef>
              <a:spcAft>
                <a:spcPts val="0"/>
              </a:spcAft>
              <a:buClr>
                <a:srgbClr val="0B5394"/>
              </a:buClr>
              <a:buSzPts val="1700"/>
              <a:buFont typeface="Noto Sans Symbols"/>
              <a:buChar char="▪"/>
              <a:defRPr sz="2000" b="0" i="0" u="none" strike="noStrike" cap="none">
                <a:solidFill>
                  <a:schemeClr val="dk1"/>
                </a:solidFill>
                <a:latin typeface="Rockwell"/>
                <a:ea typeface="Rockwell"/>
                <a:cs typeface="Rockwell"/>
                <a:sym typeface="Rockwell"/>
              </a:defRPr>
            </a:lvl1pPr>
            <a:lvl2pPr marL="914400" marR="0" lvl="1" indent="-325755" algn="l" rtl="0">
              <a:lnSpc>
                <a:spcPct val="90000"/>
              </a:lnSpc>
              <a:spcBef>
                <a:spcPts val="400"/>
              </a:spcBef>
              <a:spcAft>
                <a:spcPts val="0"/>
              </a:spcAft>
              <a:buClr>
                <a:srgbClr val="0B5394"/>
              </a:buClr>
              <a:buSzPts val="1530"/>
              <a:buFont typeface="Noto Sans Symbols"/>
              <a:buChar char="▪"/>
              <a:defRPr sz="1800" b="0" i="0" u="none" strike="noStrike" cap="none">
                <a:solidFill>
                  <a:schemeClr val="dk1"/>
                </a:solidFill>
                <a:latin typeface="Rockwell"/>
                <a:ea typeface="Rockwell"/>
                <a:cs typeface="Rockwell"/>
                <a:sym typeface="Rockwell"/>
              </a:defRPr>
            </a:lvl2pPr>
            <a:lvl3pPr marL="1371600" marR="0" lvl="2" indent="-314960" algn="l" rtl="0">
              <a:lnSpc>
                <a:spcPct val="90000"/>
              </a:lnSpc>
              <a:spcBef>
                <a:spcPts val="400"/>
              </a:spcBef>
              <a:spcAft>
                <a:spcPts val="0"/>
              </a:spcAft>
              <a:buClr>
                <a:srgbClr val="0B5394"/>
              </a:buClr>
              <a:buSzPts val="1360"/>
              <a:buFont typeface="Noto Sans Symbols"/>
              <a:buChar char="▪"/>
              <a:defRPr sz="1600" b="0" i="0" u="none" strike="noStrike" cap="none">
                <a:solidFill>
                  <a:schemeClr val="dk1"/>
                </a:solidFill>
                <a:latin typeface="Rockwell"/>
                <a:ea typeface="Rockwell"/>
                <a:cs typeface="Rockwell"/>
                <a:sym typeface="Rockwell"/>
              </a:defRPr>
            </a:lvl3pPr>
            <a:lvl4pPr marL="1828800" marR="0" lvl="3" indent="-314960" algn="l" rtl="0">
              <a:lnSpc>
                <a:spcPct val="90000"/>
              </a:lnSpc>
              <a:spcBef>
                <a:spcPts val="400"/>
              </a:spcBef>
              <a:spcAft>
                <a:spcPts val="0"/>
              </a:spcAft>
              <a:buClr>
                <a:srgbClr val="0B5394"/>
              </a:buClr>
              <a:buSzPts val="1360"/>
              <a:buFont typeface="Noto Sans Symbols"/>
              <a:buChar char="▪"/>
              <a:defRPr sz="1600" b="0" i="0" u="none" strike="noStrike" cap="none">
                <a:solidFill>
                  <a:schemeClr val="dk1"/>
                </a:solidFill>
                <a:latin typeface="Rockwell"/>
                <a:ea typeface="Rockwell"/>
                <a:cs typeface="Rockwell"/>
                <a:sym typeface="Rockwell"/>
              </a:defRPr>
            </a:lvl4pPr>
            <a:lvl5pPr marL="2286000" marR="0" lvl="4" indent="-314960" algn="l" rtl="0">
              <a:lnSpc>
                <a:spcPct val="90000"/>
              </a:lnSpc>
              <a:spcBef>
                <a:spcPts val="400"/>
              </a:spcBef>
              <a:spcAft>
                <a:spcPts val="0"/>
              </a:spcAft>
              <a:buClr>
                <a:srgbClr val="0B5394"/>
              </a:buClr>
              <a:buSzPts val="1360"/>
              <a:buFont typeface="Noto Sans Symbols"/>
              <a:buChar char="▪"/>
              <a:defRPr sz="1600" b="0" i="0" u="none" strike="noStrike" cap="none">
                <a:solidFill>
                  <a:schemeClr val="dk1"/>
                </a:solidFill>
                <a:latin typeface="Rockwell"/>
                <a:ea typeface="Rockwell"/>
                <a:cs typeface="Rockwell"/>
                <a:sym typeface="Rockwell"/>
              </a:defRPr>
            </a:lvl5pPr>
            <a:lvl6pPr marL="2743200" marR="0" lvl="5" indent="-314960" algn="l" rtl="0">
              <a:lnSpc>
                <a:spcPct val="90000"/>
              </a:lnSpc>
              <a:spcBef>
                <a:spcPts val="400"/>
              </a:spcBef>
              <a:spcAft>
                <a:spcPts val="0"/>
              </a:spcAft>
              <a:buClr>
                <a:srgbClr val="0B5394"/>
              </a:buClr>
              <a:buSzPts val="1360"/>
              <a:buFont typeface="Noto Sans Symbols"/>
              <a:buChar char="▪"/>
              <a:defRPr sz="1600" b="0" i="0" u="none" strike="noStrike" cap="none">
                <a:solidFill>
                  <a:schemeClr val="dk1"/>
                </a:solidFill>
                <a:latin typeface="Rockwell"/>
                <a:ea typeface="Rockwell"/>
                <a:cs typeface="Rockwell"/>
                <a:sym typeface="Rockwell"/>
              </a:defRPr>
            </a:lvl6pPr>
            <a:lvl7pPr marL="3200400" marR="0" lvl="6" indent="-314960" algn="l" rtl="0">
              <a:lnSpc>
                <a:spcPct val="90000"/>
              </a:lnSpc>
              <a:spcBef>
                <a:spcPts val="400"/>
              </a:spcBef>
              <a:spcAft>
                <a:spcPts val="0"/>
              </a:spcAft>
              <a:buClr>
                <a:srgbClr val="0B5394"/>
              </a:buClr>
              <a:buSzPts val="1360"/>
              <a:buFont typeface="Noto Sans Symbols"/>
              <a:buChar char="▪"/>
              <a:defRPr sz="1600" b="0" i="0" u="none" strike="noStrike" cap="none">
                <a:solidFill>
                  <a:schemeClr val="dk1"/>
                </a:solidFill>
                <a:latin typeface="Rockwell"/>
                <a:ea typeface="Rockwell"/>
                <a:cs typeface="Rockwell"/>
                <a:sym typeface="Rockwell"/>
              </a:defRPr>
            </a:lvl7pPr>
            <a:lvl8pPr marL="3657600" marR="0" lvl="7" indent="-314959" algn="l" rtl="0">
              <a:lnSpc>
                <a:spcPct val="90000"/>
              </a:lnSpc>
              <a:spcBef>
                <a:spcPts val="400"/>
              </a:spcBef>
              <a:spcAft>
                <a:spcPts val="0"/>
              </a:spcAft>
              <a:buClr>
                <a:srgbClr val="0B5394"/>
              </a:buClr>
              <a:buSzPts val="1360"/>
              <a:buFont typeface="Noto Sans Symbols"/>
              <a:buChar char="▪"/>
              <a:defRPr sz="1600" b="0" i="0" u="none" strike="noStrike" cap="none">
                <a:solidFill>
                  <a:schemeClr val="dk1"/>
                </a:solidFill>
                <a:latin typeface="Rockwell"/>
                <a:ea typeface="Rockwell"/>
                <a:cs typeface="Rockwell"/>
                <a:sym typeface="Rockwell"/>
              </a:defRPr>
            </a:lvl8pPr>
            <a:lvl9pPr marL="4114800" marR="0" lvl="8" indent="-314959" algn="l" rtl="0">
              <a:lnSpc>
                <a:spcPct val="90000"/>
              </a:lnSpc>
              <a:spcBef>
                <a:spcPts val="400"/>
              </a:spcBef>
              <a:spcAft>
                <a:spcPts val="200"/>
              </a:spcAft>
              <a:buClr>
                <a:srgbClr val="0B5394"/>
              </a:buClr>
              <a:buSzPts val="1360"/>
              <a:buFont typeface="Noto Sans Symbols"/>
              <a:buChar char="▪"/>
              <a:defRPr sz="1600" b="0" i="0" u="none" strike="noStrike" cap="none">
                <a:solidFill>
                  <a:schemeClr val="dk1"/>
                </a:solidFill>
                <a:latin typeface="Rockwell"/>
                <a:ea typeface="Rockwell"/>
                <a:cs typeface="Rockwell"/>
                <a:sym typeface="Rockwell"/>
              </a:defRPr>
            </a:lvl9pPr>
          </a:lstStyle>
          <a:p>
            <a:endParaRPr/>
          </a:p>
        </p:txBody>
      </p:sp>
      <p:sp>
        <p:nvSpPr>
          <p:cNvPr id="8" name="Google Shape;8;p1"/>
          <p:cNvSpPr txBox="1">
            <a:spLocks noGrp="1"/>
          </p:cNvSpPr>
          <p:nvPr>
            <p:ph type="dt" idx="10"/>
          </p:nvPr>
        </p:nvSpPr>
        <p:spPr>
          <a:xfrm>
            <a:off x="7964424" y="6272784"/>
            <a:ext cx="3273552"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100" b="0" i="0" u="none" strike="noStrike" cap="none">
                <a:solidFill>
                  <a:schemeClr val="dk2"/>
                </a:solidFill>
                <a:latin typeface="Rockwell"/>
                <a:ea typeface="Rockwell"/>
                <a:cs typeface="Rockwell"/>
                <a:sym typeface="Rockwell"/>
              </a:defRPr>
            </a:lvl1pPr>
            <a:lvl2pPr marR="0" lvl="1"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2pPr>
            <a:lvl3pPr marR="0" lvl="2"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3pPr>
            <a:lvl4pPr marR="0" lvl="3"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4pPr>
            <a:lvl5pPr marR="0" lvl="4"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5pPr>
            <a:lvl6pPr marR="0" lvl="5"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6pPr>
            <a:lvl7pPr marR="0" lvl="6"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7pPr>
            <a:lvl8pPr marR="0" lvl="7"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8pPr>
            <a:lvl9pPr marR="0" lvl="8"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9pPr>
          </a:lstStyle>
          <a:p>
            <a:endParaRPr/>
          </a:p>
        </p:txBody>
      </p:sp>
      <p:sp>
        <p:nvSpPr>
          <p:cNvPr id="9" name="Google Shape;9;p1"/>
          <p:cNvSpPr txBox="1">
            <a:spLocks noGrp="1"/>
          </p:cNvSpPr>
          <p:nvPr>
            <p:ph type="ftr" idx="11"/>
          </p:nvPr>
        </p:nvSpPr>
        <p:spPr>
          <a:xfrm>
            <a:off x="1088136" y="6272784"/>
            <a:ext cx="6327648"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Rockwell"/>
                <a:ea typeface="Rockwell"/>
                <a:cs typeface="Rockwell"/>
                <a:sym typeface="Rockwell"/>
              </a:defRPr>
            </a:lvl1pPr>
            <a:lvl2pPr marR="0" lvl="1"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2pPr>
            <a:lvl3pPr marR="0" lvl="2"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3pPr>
            <a:lvl4pPr marR="0" lvl="3"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4pPr>
            <a:lvl5pPr marR="0" lvl="4"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5pPr>
            <a:lvl6pPr marR="0" lvl="5"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6pPr>
            <a:lvl7pPr marR="0" lvl="6"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7pPr>
            <a:lvl8pPr marR="0" lvl="7"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8pPr>
            <a:lvl9pPr marR="0" lvl="8" algn="l" rtl="0">
              <a:spcBef>
                <a:spcPts val="0"/>
              </a:spcBef>
              <a:spcAft>
                <a:spcPts val="0"/>
              </a:spcAft>
              <a:buSzPts val="1400"/>
              <a:buNone/>
              <a:defRPr sz="1800" b="0" i="0" u="none" strike="noStrike" cap="none">
                <a:solidFill>
                  <a:schemeClr val="dk1"/>
                </a:solidFill>
                <a:latin typeface="Rockwell"/>
                <a:ea typeface="Rockwell"/>
                <a:cs typeface="Rockwell"/>
                <a:sym typeface="Rockwell"/>
              </a:defRPr>
            </a:lvl9pPr>
          </a:lstStyle>
          <a:p>
            <a:endParaRPr/>
          </a:p>
        </p:txBody>
      </p:sp>
      <p:grpSp>
        <p:nvGrpSpPr>
          <p:cNvPr id="10" name="Google Shape;10;p1"/>
          <p:cNvGrpSpPr/>
          <p:nvPr/>
        </p:nvGrpSpPr>
        <p:grpSpPr>
          <a:xfrm>
            <a:off x="11401725" y="6229681"/>
            <a:ext cx="457200" cy="457200"/>
            <a:chOff x="11361456" y="6195813"/>
            <a:chExt cx="548640" cy="548640"/>
          </a:xfrm>
        </p:grpSpPr>
        <p:sp>
          <p:nvSpPr>
            <p:cNvPr id="11" name="Google Shape;11;p1"/>
            <p:cNvSpPr/>
            <p:nvPr/>
          </p:nvSpPr>
          <p:spPr>
            <a:xfrm>
              <a:off x="11361456" y="6195813"/>
              <a:ext cx="548640" cy="548640"/>
            </a:xfrm>
            <a:prstGeom prst="ellipse">
              <a:avLst/>
            </a:prstGeom>
            <a:blipFill rotWithShape="1">
              <a:blip r:embed="rId13">
                <a:alphaModFix/>
              </a:blip>
              <a:tile tx="50800" ty="0" sx="85000" sy="85000" flip="none" algn="tl"/>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1"/>
            <p:cNvSpPr/>
            <p:nvPr/>
          </p:nvSpPr>
          <p:spPr>
            <a:xfrm>
              <a:off x="11396488" y="6230844"/>
              <a:ext cx="478576" cy="478578"/>
            </a:xfrm>
            <a:prstGeom prst="ellipse">
              <a:avLst/>
            </a:prstGeom>
            <a:noFill/>
            <a:ln w="1270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 name="Google Shape;13;p1"/>
          <p:cNvSpPr txBox="1">
            <a:spLocks noGrp="1"/>
          </p:cNvSpPr>
          <p:nvPr>
            <p:ph type="sldNum" idx="12"/>
          </p:nvPr>
        </p:nvSpPr>
        <p:spPr>
          <a:xfrm>
            <a:off x="11311128" y="6272784"/>
            <a:ext cx="640080" cy="365125"/>
          </a:xfrm>
          <a:prstGeom prst="rect">
            <a:avLst/>
          </a:prstGeom>
          <a:noFill/>
          <a:ln>
            <a:noFill/>
          </a:ln>
        </p:spPr>
        <p:txBody>
          <a:bodyPr spcFirstLastPara="1" wrap="square" lIns="91425" tIns="45700" rIns="91425" bIns="45700" anchor="ctr" anchorCtr="0">
            <a:noAutofit/>
          </a:bodyPr>
          <a:lstStyle>
            <a:lvl1pPr marL="0" marR="0" lvl="0" indent="0" algn="ctr" rtl="0">
              <a:spcBef>
                <a:spcPts val="0"/>
              </a:spcBef>
              <a:buNone/>
              <a:defRPr sz="1400" b="1" i="0" u="none" strike="noStrike" cap="none">
                <a:solidFill>
                  <a:srgbClr val="FFFFFF"/>
                </a:solidFill>
                <a:latin typeface="Rockwell"/>
                <a:ea typeface="Rockwell"/>
                <a:cs typeface="Rockwell"/>
                <a:sym typeface="Rockwell"/>
              </a:defRPr>
            </a:lvl1pPr>
            <a:lvl2pPr marL="0" marR="0" lvl="1" indent="0" algn="ctr" rtl="0">
              <a:spcBef>
                <a:spcPts val="0"/>
              </a:spcBef>
              <a:buNone/>
              <a:defRPr sz="1400" b="1" i="0" u="none" strike="noStrike" cap="none">
                <a:solidFill>
                  <a:srgbClr val="FFFFFF"/>
                </a:solidFill>
                <a:latin typeface="Rockwell"/>
                <a:ea typeface="Rockwell"/>
                <a:cs typeface="Rockwell"/>
                <a:sym typeface="Rockwell"/>
              </a:defRPr>
            </a:lvl2pPr>
            <a:lvl3pPr marL="0" marR="0" lvl="2" indent="0" algn="ctr" rtl="0">
              <a:spcBef>
                <a:spcPts val="0"/>
              </a:spcBef>
              <a:buNone/>
              <a:defRPr sz="1400" b="1" i="0" u="none" strike="noStrike" cap="none">
                <a:solidFill>
                  <a:srgbClr val="FFFFFF"/>
                </a:solidFill>
                <a:latin typeface="Rockwell"/>
                <a:ea typeface="Rockwell"/>
                <a:cs typeface="Rockwell"/>
                <a:sym typeface="Rockwell"/>
              </a:defRPr>
            </a:lvl3pPr>
            <a:lvl4pPr marL="0" marR="0" lvl="3" indent="0" algn="ctr" rtl="0">
              <a:spcBef>
                <a:spcPts val="0"/>
              </a:spcBef>
              <a:buNone/>
              <a:defRPr sz="1400" b="1" i="0" u="none" strike="noStrike" cap="none">
                <a:solidFill>
                  <a:srgbClr val="FFFFFF"/>
                </a:solidFill>
                <a:latin typeface="Rockwell"/>
                <a:ea typeface="Rockwell"/>
                <a:cs typeface="Rockwell"/>
                <a:sym typeface="Rockwell"/>
              </a:defRPr>
            </a:lvl4pPr>
            <a:lvl5pPr marL="0" marR="0" lvl="4" indent="0" algn="ctr" rtl="0">
              <a:spcBef>
                <a:spcPts val="0"/>
              </a:spcBef>
              <a:buNone/>
              <a:defRPr sz="1400" b="1" i="0" u="none" strike="noStrike" cap="none">
                <a:solidFill>
                  <a:srgbClr val="FFFFFF"/>
                </a:solidFill>
                <a:latin typeface="Rockwell"/>
                <a:ea typeface="Rockwell"/>
                <a:cs typeface="Rockwell"/>
                <a:sym typeface="Rockwell"/>
              </a:defRPr>
            </a:lvl5pPr>
            <a:lvl6pPr marL="0" marR="0" lvl="5" indent="0" algn="ctr" rtl="0">
              <a:spcBef>
                <a:spcPts val="0"/>
              </a:spcBef>
              <a:buNone/>
              <a:defRPr sz="1400" b="1" i="0" u="none" strike="noStrike" cap="none">
                <a:solidFill>
                  <a:srgbClr val="FFFFFF"/>
                </a:solidFill>
                <a:latin typeface="Rockwell"/>
                <a:ea typeface="Rockwell"/>
                <a:cs typeface="Rockwell"/>
                <a:sym typeface="Rockwell"/>
              </a:defRPr>
            </a:lvl6pPr>
            <a:lvl7pPr marL="0" marR="0" lvl="6" indent="0" algn="ctr" rtl="0">
              <a:spcBef>
                <a:spcPts val="0"/>
              </a:spcBef>
              <a:buNone/>
              <a:defRPr sz="1400" b="1" i="0" u="none" strike="noStrike" cap="none">
                <a:solidFill>
                  <a:srgbClr val="FFFFFF"/>
                </a:solidFill>
                <a:latin typeface="Rockwell"/>
                <a:ea typeface="Rockwell"/>
                <a:cs typeface="Rockwell"/>
                <a:sym typeface="Rockwell"/>
              </a:defRPr>
            </a:lvl7pPr>
            <a:lvl8pPr marL="0" marR="0" lvl="7" indent="0" algn="ctr" rtl="0">
              <a:spcBef>
                <a:spcPts val="0"/>
              </a:spcBef>
              <a:buNone/>
              <a:defRPr sz="1400" b="1" i="0" u="none" strike="noStrike" cap="none">
                <a:solidFill>
                  <a:srgbClr val="FFFFFF"/>
                </a:solidFill>
                <a:latin typeface="Rockwell"/>
                <a:ea typeface="Rockwell"/>
                <a:cs typeface="Rockwell"/>
                <a:sym typeface="Rockwell"/>
              </a:defRPr>
            </a:lvl8pPr>
            <a:lvl9pPr marL="0" marR="0" lvl="8" indent="0" algn="ctr" rtl="0">
              <a:spcBef>
                <a:spcPts val="0"/>
              </a:spcBef>
              <a:buNone/>
              <a:defRPr sz="1400" b="1" i="0" u="none" strike="noStrike" cap="none">
                <a:solidFill>
                  <a:srgbClr val="FFFFFF"/>
                </a:solidFill>
                <a:latin typeface="Rockwell"/>
                <a:ea typeface="Rockwell"/>
                <a:cs typeface="Rockwell"/>
                <a:sym typeface="Rockwell"/>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mailto:seaturtles@stmargaretsipswich.org"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mailto:seahorses@stmargaretsipswich.or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mailto:hslo@stmargaretsipswich.org"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hyperlink" Target="mailto:seaturtles@stmargaretsipswich.org"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mailto:Seahorses@stmargaretsipswich.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13"/>
          <p:cNvSpPr txBox="1">
            <a:spLocks noGrp="1"/>
          </p:cNvSpPr>
          <p:nvPr>
            <p:ph type="ctrTitle"/>
          </p:nvPr>
        </p:nvSpPr>
        <p:spPr>
          <a:xfrm>
            <a:off x="1051560" y="1432223"/>
            <a:ext cx="9966960" cy="3035808"/>
          </a:xfrm>
          <a:prstGeom prst="rect">
            <a:avLst/>
          </a:prstGeom>
          <a:noFill/>
          <a:ln>
            <a:noFill/>
          </a:ln>
        </p:spPr>
        <p:txBody>
          <a:bodyPr spcFirstLastPara="1" wrap="square" lIns="91425" tIns="45700" rIns="91425" bIns="45700" anchor="ctr" anchorCtr="0">
            <a:noAutofit/>
          </a:bodyPr>
          <a:lstStyle/>
          <a:p>
            <a:pPr marL="0" lvl="0" indent="0" algn="l" rtl="0">
              <a:lnSpc>
                <a:spcPct val="80000"/>
              </a:lnSpc>
              <a:spcBef>
                <a:spcPts val="0"/>
              </a:spcBef>
              <a:spcAft>
                <a:spcPts val="0"/>
              </a:spcAft>
              <a:buSzPts val="9600"/>
              <a:buFont typeface="Rockwell"/>
              <a:buNone/>
            </a:pPr>
            <a:r>
              <a:rPr lang="en-GB">
                <a:latin typeface="Comic Sans MS"/>
                <a:ea typeface="Comic Sans MS"/>
                <a:cs typeface="Comic Sans MS"/>
                <a:sym typeface="Comic Sans MS"/>
              </a:rPr>
              <a:t>WELCOME TO YEAR 3</a:t>
            </a:r>
            <a:endParaRPr>
              <a:latin typeface="Comic Sans MS"/>
              <a:ea typeface="Comic Sans MS"/>
              <a:cs typeface="Comic Sans MS"/>
              <a:sym typeface="Comic Sans MS"/>
            </a:endParaRPr>
          </a:p>
        </p:txBody>
      </p:sp>
      <p:sp>
        <p:nvSpPr>
          <p:cNvPr id="105" name="Google Shape;105;p13"/>
          <p:cNvSpPr txBox="1">
            <a:spLocks noGrp="1"/>
          </p:cNvSpPr>
          <p:nvPr>
            <p:ph type="subTitle" idx="1"/>
          </p:nvPr>
        </p:nvSpPr>
        <p:spPr>
          <a:xfrm>
            <a:off x="1069848" y="4389120"/>
            <a:ext cx="7891272" cy="106984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1870"/>
              <a:buNone/>
            </a:pPr>
            <a:r>
              <a:rPr lang="en-GB" sz="3600">
                <a:latin typeface="Comic Sans MS"/>
                <a:ea typeface="Comic Sans MS"/>
                <a:cs typeface="Comic Sans MS"/>
                <a:sym typeface="Comic Sans MS"/>
              </a:rPr>
              <a:t>Miss Benjamin and Miss Ross</a:t>
            </a:r>
            <a:endParaRPr sz="3600">
              <a:latin typeface="Comic Sans MS"/>
              <a:ea typeface="Comic Sans MS"/>
              <a:cs typeface="Comic Sans MS"/>
              <a:sym typeface="Comic Sans MS"/>
            </a:endParaRPr>
          </a:p>
        </p:txBody>
      </p:sp>
      <p:pic>
        <p:nvPicPr>
          <p:cNvPr id="106" name="Google Shape;106;p13"/>
          <p:cNvPicPr preferRelativeResize="0"/>
          <p:nvPr/>
        </p:nvPicPr>
        <p:blipFill rotWithShape="1">
          <a:blip r:embed="rId3">
            <a:alphaModFix/>
          </a:blip>
          <a:srcRect/>
          <a:stretch/>
        </p:blipFill>
        <p:spPr>
          <a:xfrm>
            <a:off x="7418936" y="4139523"/>
            <a:ext cx="1745914" cy="2718470"/>
          </a:xfrm>
          <a:prstGeom prst="rect">
            <a:avLst/>
          </a:prstGeom>
          <a:noFill/>
          <a:ln>
            <a:noFill/>
          </a:ln>
        </p:spPr>
      </p:pic>
      <p:pic>
        <p:nvPicPr>
          <p:cNvPr id="107" name="Google Shape;107;p13"/>
          <p:cNvPicPr preferRelativeResize="0"/>
          <p:nvPr/>
        </p:nvPicPr>
        <p:blipFill rotWithShape="1">
          <a:blip r:embed="rId4">
            <a:alphaModFix/>
          </a:blip>
          <a:srcRect/>
          <a:stretch/>
        </p:blipFill>
        <p:spPr>
          <a:xfrm>
            <a:off x="-2" y="4468021"/>
            <a:ext cx="3519537" cy="281789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4"/>
          <p:cNvSpPr txBox="1">
            <a:spLocks noGrp="1"/>
          </p:cNvSpPr>
          <p:nvPr>
            <p:ph type="title"/>
          </p:nvPr>
        </p:nvSpPr>
        <p:spPr>
          <a:xfrm>
            <a:off x="339634" y="0"/>
            <a:ext cx="10058400" cy="1609344"/>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5400"/>
              <a:buFont typeface="Rockwell"/>
              <a:buNone/>
            </a:pPr>
            <a:r>
              <a:rPr lang="en-GB"/>
              <a:t>STAFF IN YEAR 3</a:t>
            </a:r>
            <a:endParaRPr/>
          </a:p>
        </p:txBody>
      </p:sp>
      <p:sp>
        <p:nvSpPr>
          <p:cNvPr id="113" name="Google Shape;113;p14"/>
          <p:cNvSpPr txBox="1">
            <a:spLocks noGrp="1"/>
          </p:cNvSpPr>
          <p:nvPr>
            <p:ph type="body" idx="1"/>
          </p:nvPr>
        </p:nvSpPr>
        <p:spPr>
          <a:xfrm>
            <a:off x="191025" y="1197600"/>
            <a:ext cx="11112600" cy="5460300"/>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90000"/>
              </a:lnSpc>
              <a:spcBef>
                <a:spcPts val="0"/>
              </a:spcBef>
              <a:spcAft>
                <a:spcPts val="0"/>
              </a:spcAft>
              <a:buSzPct val="85000"/>
              <a:buNone/>
            </a:pPr>
            <a:r>
              <a:rPr lang="en-GB" sz="2400" b="1">
                <a:latin typeface="Comic Sans MS"/>
                <a:ea typeface="Comic Sans MS"/>
                <a:cs typeface="Comic Sans MS"/>
                <a:sym typeface="Comic Sans MS"/>
              </a:rPr>
              <a:t>Miss Benjamin- </a:t>
            </a:r>
            <a:r>
              <a:rPr lang="en-GB" sz="2400">
                <a:latin typeface="Comic Sans MS"/>
                <a:ea typeface="Comic Sans MS"/>
                <a:cs typeface="Comic Sans MS"/>
                <a:sym typeface="Comic Sans MS"/>
              </a:rPr>
              <a:t>Teacher of Sea turtle Class</a:t>
            </a:r>
            <a:endParaRPr>
              <a:latin typeface="Comic Sans MS"/>
              <a:ea typeface="Comic Sans MS"/>
              <a:cs typeface="Comic Sans MS"/>
              <a:sym typeface="Comic Sans MS"/>
            </a:endParaRPr>
          </a:p>
          <a:p>
            <a:pPr marL="0" lvl="0" indent="0" algn="l" rtl="0">
              <a:lnSpc>
                <a:spcPct val="90000"/>
              </a:lnSpc>
              <a:spcBef>
                <a:spcPts val="1200"/>
              </a:spcBef>
              <a:spcAft>
                <a:spcPts val="0"/>
              </a:spcAft>
              <a:buSzPct val="85000"/>
              <a:buNone/>
            </a:pPr>
            <a:r>
              <a:rPr lang="en-GB" sz="2400" b="1">
                <a:latin typeface="Comic Sans MS"/>
                <a:ea typeface="Comic Sans MS"/>
                <a:cs typeface="Comic Sans MS"/>
                <a:sym typeface="Comic Sans MS"/>
              </a:rPr>
              <a:t>Mrs Kamboh-</a:t>
            </a:r>
            <a:r>
              <a:rPr lang="en-GB" sz="2400">
                <a:latin typeface="Comic Sans MS"/>
                <a:ea typeface="Comic Sans MS"/>
                <a:cs typeface="Comic Sans MS"/>
                <a:sym typeface="Comic Sans MS"/>
              </a:rPr>
              <a:t>Teaching Assistant of Sea turtle Class</a:t>
            </a:r>
            <a:endParaRPr>
              <a:latin typeface="Comic Sans MS"/>
              <a:ea typeface="Comic Sans MS"/>
              <a:cs typeface="Comic Sans MS"/>
              <a:sym typeface="Comic Sans MS"/>
            </a:endParaRPr>
          </a:p>
          <a:p>
            <a:pPr marL="0" lvl="0" indent="0" algn="l" rtl="0">
              <a:lnSpc>
                <a:spcPct val="90000"/>
              </a:lnSpc>
              <a:spcBef>
                <a:spcPts val="1200"/>
              </a:spcBef>
              <a:spcAft>
                <a:spcPts val="0"/>
              </a:spcAft>
              <a:buSzPct val="85000"/>
              <a:buNone/>
            </a:pPr>
            <a:endParaRPr sz="2400">
              <a:latin typeface="Comic Sans MS"/>
              <a:ea typeface="Comic Sans MS"/>
              <a:cs typeface="Comic Sans MS"/>
              <a:sym typeface="Comic Sans MS"/>
            </a:endParaRPr>
          </a:p>
          <a:p>
            <a:pPr marL="0" lvl="0" indent="0" algn="r" rtl="0">
              <a:lnSpc>
                <a:spcPct val="90000"/>
              </a:lnSpc>
              <a:spcBef>
                <a:spcPts val="1200"/>
              </a:spcBef>
              <a:spcAft>
                <a:spcPts val="0"/>
              </a:spcAft>
              <a:buSzPct val="85000"/>
              <a:buNone/>
            </a:pPr>
            <a:r>
              <a:rPr lang="en-GB" sz="2400" b="1">
                <a:latin typeface="Comic Sans MS"/>
                <a:ea typeface="Comic Sans MS"/>
                <a:cs typeface="Comic Sans MS"/>
                <a:sym typeface="Comic Sans MS"/>
              </a:rPr>
              <a:t>Miss Ross- </a:t>
            </a:r>
            <a:r>
              <a:rPr lang="en-GB" sz="2400">
                <a:latin typeface="Comic Sans MS"/>
                <a:ea typeface="Comic Sans MS"/>
                <a:cs typeface="Comic Sans MS"/>
                <a:sym typeface="Comic Sans MS"/>
              </a:rPr>
              <a:t>Teacher of Seahorses Class</a:t>
            </a:r>
            <a:endParaRPr>
              <a:latin typeface="Comic Sans MS"/>
              <a:ea typeface="Comic Sans MS"/>
              <a:cs typeface="Comic Sans MS"/>
              <a:sym typeface="Comic Sans MS"/>
            </a:endParaRPr>
          </a:p>
          <a:p>
            <a:pPr marL="0" lvl="0" indent="0" algn="r" rtl="0">
              <a:lnSpc>
                <a:spcPct val="90000"/>
              </a:lnSpc>
              <a:spcBef>
                <a:spcPts val="1200"/>
              </a:spcBef>
              <a:spcAft>
                <a:spcPts val="0"/>
              </a:spcAft>
              <a:buSzPct val="85000"/>
              <a:buNone/>
            </a:pPr>
            <a:r>
              <a:rPr lang="en-GB" sz="2400" b="1">
                <a:latin typeface="Comic Sans MS"/>
                <a:ea typeface="Comic Sans MS"/>
                <a:cs typeface="Comic Sans MS"/>
                <a:sym typeface="Comic Sans MS"/>
              </a:rPr>
              <a:t>Miss Pippalla- </a:t>
            </a:r>
            <a:r>
              <a:rPr lang="en-GB" sz="2400">
                <a:latin typeface="Comic Sans MS"/>
                <a:ea typeface="Comic Sans MS"/>
                <a:cs typeface="Comic Sans MS"/>
                <a:sym typeface="Comic Sans MS"/>
              </a:rPr>
              <a:t>Teaching Assistant of Seahorse class </a:t>
            </a:r>
            <a:endParaRPr>
              <a:latin typeface="Comic Sans MS"/>
              <a:ea typeface="Comic Sans MS"/>
              <a:cs typeface="Comic Sans MS"/>
              <a:sym typeface="Comic Sans MS"/>
            </a:endParaRPr>
          </a:p>
          <a:p>
            <a:pPr marL="0" lvl="0" indent="0" algn="r" rtl="0">
              <a:lnSpc>
                <a:spcPct val="90000"/>
              </a:lnSpc>
              <a:spcBef>
                <a:spcPts val="1200"/>
              </a:spcBef>
              <a:spcAft>
                <a:spcPts val="0"/>
              </a:spcAft>
              <a:buSzPct val="85000"/>
              <a:buNone/>
            </a:pPr>
            <a:r>
              <a:rPr lang="en-GB" sz="2400">
                <a:latin typeface="Comic Sans MS"/>
                <a:ea typeface="Comic Sans MS"/>
                <a:cs typeface="Comic Sans MS"/>
                <a:sym typeface="Comic Sans MS"/>
              </a:rPr>
              <a:t> </a:t>
            </a:r>
            <a:endParaRPr sz="2400">
              <a:latin typeface="Comic Sans MS"/>
              <a:ea typeface="Comic Sans MS"/>
              <a:cs typeface="Comic Sans MS"/>
              <a:sym typeface="Comic Sans MS"/>
            </a:endParaRPr>
          </a:p>
          <a:p>
            <a:pPr marL="0" lvl="0" indent="0" algn="l" rtl="0">
              <a:lnSpc>
                <a:spcPct val="90000"/>
              </a:lnSpc>
              <a:spcBef>
                <a:spcPts val="1200"/>
              </a:spcBef>
              <a:spcAft>
                <a:spcPts val="0"/>
              </a:spcAft>
              <a:buSzPct val="85000"/>
              <a:buNone/>
            </a:pPr>
            <a:r>
              <a:rPr lang="en-GB" sz="2400" b="1">
                <a:latin typeface="Comic Sans MS"/>
                <a:ea typeface="Comic Sans MS"/>
                <a:cs typeface="Comic Sans MS"/>
                <a:sym typeface="Comic Sans MS"/>
              </a:rPr>
              <a:t>Mrs Joshua - </a:t>
            </a:r>
            <a:r>
              <a:rPr lang="en-GB" sz="2400">
                <a:latin typeface="Comic Sans MS"/>
                <a:ea typeface="Comic Sans MS"/>
                <a:cs typeface="Comic Sans MS"/>
                <a:sym typeface="Comic Sans MS"/>
              </a:rPr>
              <a:t>Teaches Seahorses on Monday afternoons</a:t>
            </a:r>
            <a:endParaRPr>
              <a:latin typeface="Comic Sans MS"/>
              <a:ea typeface="Comic Sans MS"/>
              <a:cs typeface="Comic Sans MS"/>
              <a:sym typeface="Comic Sans MS"/>
            </a:endParaRPr>
          </a:p>
          <a:p>
            <a:pPr marL="0" lvl="0" indent="0" algn="l" rtl="0">
              <a:lnSpc>
                <a:spcPct val="90000"/>
              </a:lnSpc>
              <a:spcBef>
                <a:spcPts val="1200"/>
              </a:spcBef>
              <a:spcAft>
                <a:spcPts val="0"/>
              </a:spcAft>
              <a:buSzPct val="85000"/>
              <a:buNone/>
            </a:pPr>
            <a:r>
              <a:rPr lang="en-GB" sz="2400" b="1">
                <a:latin typeface="Comic Sans MS"/>
                <a:ea typeface="Comic Sans MS"/>
                <a:cs typeface="Comic Sans MS"/>
                <a:sym typeface="Comic Sans MS"/>
              </a:rPr>
              <a:t>Mrs Gray– </a:t>
            </a:r>
            <a:r>
              <a:rPr lang="en-GB" sz="2400">
                <a:latin typeface="Comic Sans MS"/>
                <a:ea typeface="Comic Sans MS"/>
                <a:cs typeface="Comic Sans MS"/>
                <a:sym typeface="Comic Sans MS"/>
              </a:rPr>
              <a:t>Teaches Sea Turtles on Tuesdays</a:t>
            </a:r>
            <a:endParaRPr sz="2400">
              <a:latin typeface="Comic Sans MS"/>
              <a:ea typeface="Comic Sans MS"/>
              <a:cs typeface="Comic Sans MS"/>
              <a:sym typeface="Comic Sans MS"/>
            </a:endParaRPr>
          </a:p>
          <a:p>
            <a:pPr marL="0" lvl="0" indent="0" algn="l" rtl="0">
              <a:lnSpc>
                <a:spcPct val="90000"/>
              </a:lnSpc>
              <a:spcBef>
                <a:spcPts val="1200"/>
              </a:spcBef>
              <a:spcAft>
                <a:spcPts val="0"/>
              </a:spcAft>
              <a:buSzPct val="85000"/>
              <a:buNone/>
            </a:pPr>
            <a:r>
              <a:rPr lang="en-GB" sz="2400" b="1">
                <a:latin typeface="Comic Sans MS"/>
                <a:ea typeface="Comic Sans MS"/>
                <a:cs typeface="Comic Sans MS"/>
                <a:sym typeface="Comic Sans MS"/>
              </a:rPr>
              <a:t>Mrs Gower</a:t>
            </a:r>
            <a:r>
              <a:rPr lang="en-GB" sz="2400">
                <a:latin typeface="Comic Sans MS"/>
                <a:ea typeface="Comic Sans MS"/>
                <a:cs typeface="Comic Sans MS"/>
                <a:sym typeface="Comic Sans MS"/>
              </a:rPr>
              <a:t>- Teaches Music</a:t>
            </a:r>
            <a:endParaRPr sz="2400">
              <a:latin typeface="Comic Sans MS"/>
              <a:ea typeface="Comic Sans MS"/>
              <a:cs typeface="Comic Sans MS"/>
              <a:sym typeface="Comic Sans MS"/>
            </a:endParaRPr>
          </a:p>
          <a:p>
            <a:pPr marL="0" lvl="0" indent="0" algn="l" rtl="0">
              <a:lnSpc>
                <a:spcPct val="90000"/>
              </a:lnSpc>
              <a:spcBef>
                <a:spcPts val="1200"/>
              </a:spcBef>
              <a:spcAft>
                <a:spcPts val="0"/>
              </a:spcAft>
              <a:buSzPct val="85000"/>
              <a:buNone/>
            </a:pPr>
            <a:r>
              <a:rPr lang="en-GB" sz="2400" b="1">
                <a:latin typeface="Comic Sans MS"/>
                <a:ea typeface="Comic Sans MS"/>
                <a:cs typeface="Comic Sans MS"/>
                <a:sym typeface="Comic Sans MS"/>
              </a:rPr>
              <a:t>Nash</a:t>
            </a:r>
            <a:r>
              <a:rPr lang="en-GB" sz="2400">
                <a:latin typeface="Comic Sans MS"/>
                <a:ea typeface="Comic Sans MS"/>
                <a:cs typeface="Comic Sans MS"/>
                <a:sym typeface="Comic Sans MS"/>
              </a:rPr>
              <a:t>- Teaches PE</a:t>
            </a:r>
            <a:endParaRPr sz="2400">
              <a:latin typeface="Comic Sans MS"/>
              <a:ea typeface="Comic Sans MS"/>
              <a:cs typeface="Comic Sans MS"/>
              <a:sym typeface="Comic Sans MS"/>
            </a:endParaRPr>
          </a:p>
          <a:p>
            <a:pPr marL="0" lvl="0" indent="0" algn="r" rtl="0">
              <a:lnSpc>
                <a:spcPct val="90000"/>
              </a:lnSpc>
              <a:spcBef>
                <a:spcPts val="1200"/>
              </a:spcBef>
              <a:spcAft>
                <a:spcPts val="0"/>
              </a:spcAft>
              <a:buSzPct val="85000"/>
              <a:buNone/>
            </a:pPr>
            <a:r>
              <a:rPr lang="en-GB" sz="2400" b="1">
                <a:latin typeface="Comic Sans MS"/>
                <a:ea typeface="Comic Sans MS"/>
                <a:cs typeface="Comic Sans MS"/>
                <a:sym typeface="Comic Sans MS"/>
              </a:rPr>
              <a:t>Miss Benjamin – </a:t>
            </a:r>
            <a:r>
              <a:rPr lang="en-GB" sz="2400">
                <a:latin typeface="Comic Sans MS"/>
                <a:ea typeface="Comic Sans MS"/>
                <a:cs typeface="Comic Sans MS"/>
                <a:sym typeface="Comic Sans MS"/>
              </a:rPr>
              <a:t>Is the phase lead of Year 3 and 4</a:t>
            </a:r>
            <a:endParaRPr sz="2400" b="1">
              <a:latin typeface="Comic Sans MS"/>
              <a:ea typeface="Comic Sans MS"/>
              <a:cs typeface="Comic Sans MS"/>
              <a:sym typeface="Comic Sans MS"/>
            </a:endParaRPr>
          </a:p>
          <a:p>
            <a:pPr marL="0" lvl="0" indent="0" algn="l" rtl="0">
              <a:lnSpc>
                <a:spcPct val="90000"/>
              </a:lnSpc>
              <a:spcBef>
                <a:spcPts val="1200"/>
              </a:spcBef>
              <a:spcAft>
                <a:spcPts val="0"/>
              </a:spcAft>
              <a:buSzPct val="85000"/>
              <a:buNone/>
            </a:pPr>
            <a:endParaRPr sz="2400" b="1">
              <a:latin typeface="Comic Sans MS"/>
              <a:ea typeface="Comic Sans MS"/>
              <a:cs typeface="Comic Sans MS"/>
              <a:sym typeface="Comic Sans MS"/>
            </a:endParaRPr>
          </a:p>
          <a:p>
            <a:pPr marL="0" lvl="0" indent="0" algn="l" rtl="0">
              <a:lnSpc>
                <a:spcPct val="90000"/>
              </a:lnSpc>
              <a:spcBef>
                <a:spcPts val="1200"/>
              </a:spcBef>
              <a:spcAft>
                <a:spcPts val="0"/>
              </a:spcAft>
              <a:buSzPct val="85000"/>
              <a:buNone/>
            </a:pPr>
            <a:r>
              <a:rPr lang="en-GB" sz="2400">
                <a:latin typeface="Comic Sans MS"/>
                <a:ea typeface="Comic Sans MS"/>
                <a:cs typeface="Comic Sans MS"/>
                <a:sym typeface="Comic Sans MS"/>
              </a:rPr>
              <a:t>Any message can be given to the office or emailed to </a:t>
            </a:r>
            <a:r>
              <a:rPr lang="en-GB" sz="2400" u="sng">
                <a:solidFill>
                  <a:schemeClr val="hlink"/>
                </a:solidFill>
                <a:latin typeface="Comic Sans MS"/>
                <a:ea typeface="Comic Sans MS"/>
                <a:cs typeface="Comic Sans MS"/>
                <a:sym typeface="Comic Sans MS"/>
                <a:hlinkClick r:id="rId3"/>
              </a:rPr>
              <a:t>seaturtles@stmargaretsipswich.org</a:t>
            </a:r>
            <a:r>
              <a:rPr lang="en-GB" sz="2400">
                <a:latin typeface="Comic Sans MS"/>
                <a:ea typeface="Comic Sans MS"/>
                <a:cs typeface="Comic Sans MS"/>
                <a:sym typeface="Comic Sans MS"/>
              </a:rPr>
              <a:t> or </a:t>
            </a:r>
            <a:r>
              <a:rPr lang="en-GB" sz="2400" u="sng">
                <a:solidFill>
                  <a:schemeClr val="hlink"/>
                </a:solidFill>
                <a:latin typeface="Comic Sans MS"/>
                <a:ea typeface="Comic Sans MS"/>
                <a:cs typeface="Comic Sans MS"/>
                <a:sym typeface="Comic Sans MS"/>
                <a:hlinkClick r:id="rId4"/>
              </a:rPr>
              <a:t>seahorses@stmargaretsipswich.org</a:t>
            </a:r>
            <a:r>
              <a:rPr lang="en-GB" sz="2400"/>
              <a:t> </a:t>
            </a:r>
            <a:endParaRPr sz="2400"/>
          </a:p>
        </p:txBody>
      </p:sp>
      <p:pic>
        <p:nvPicPr>
          <p:cNvPr id="114" name="Google Shape;114;p14"/>
          <p:cNvPicPr preferRelativeResize="0"/>
          <p:nvPr/>
        </p:nvPicPr>
        <p:blipFill rotWithShape="1">
          <a:blip r:embed="rId5">
            <a:alphaModFix/>
          </a:blip>
          <a:srcRect/>
          <a:stretch/>
        </p:blipFill>
        <p:spPr>
          <a:xfrm>
            <a:off x="10824839" y="927609"/>
            <a:ext cx="1745914" cy="2718471"/>
          </a:xfrm>
          <a:prstGeom prst="rect">
            <a:avLst/>
          </a:prstGeom>
          <a:noFill/>
          <a:ln>
            <a:noFill/>
          </a:ln>
        </p:spPr>
      </p:pic>
      <p:pic>
        <p:nvPicPr>
          <p:cNvPr id="115" name="Google Shape;115;p14"/>
          <p:cNvPicPr preferRelativeResize="0"/>
          <p:nvPr/>
        </p:nvPicPr>
        <p:blipFill rotWithShape="1">
          <a:blip r:embed="rId6">
            <a:alphaModFix/>
          </a:blip>
          <a:srcRect/>
          <a:stretch/>
        </p:blipFill>
        <p:spPr>
          <a:xfrm>
            <a:off x="6096000" y="-350782"/>
            <a:ext cx="3519538" cy="281789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5"/>
          <p:cNvSpPr txBox="1">
            <a:spLocks noGrp="1"/>
          </p:cNvSpPr>
          <p:nvPr>
            <p:ph type="title"/>
          </p:nvPr>
        </p:nvSpPr>
        <p:spPr>
          <a:xfrm>
            <a:off x="756698" y="229069"/>
            <a:ext cx="10058400" cy="1609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5400"/>
              <a:buFont typeface="Rockwell"/>
              <a:buNone/>
            </a:pPr>
            <a:r>
              <a:rPr lang="en-GB">
                <a:latin typeface="Comic Sans MS"/>
                <a:ea typeface="Comic Sans MS"/>
                <a:cs typeface="Comic Sans MS"/>
                <a:sym typeface="Comic Sans MS"/>
              </a:rPr>
              <a:t>KS1 TO KS2 CHANGES</a:t>
            </a:r>
            <a:endParaRPr>
              <a:latin typeface="Comic Sans MS"/>
              <a:ea typeface="Comic Sans MS"/>
              <a:cs typeface="Comic Sans MS"/>
              <a:sym typeface="Comic Sans MS"/>
            </a:endParaRPr>
          </a:p>
        </p:txBody>
      </p:sp>
      <p:sp>
        <p:nvSpPr>
          <p:cNvPr id="121" name="Google Shape;121;p15"/>
          <p:cNvSpPr txBox="1">
            <a:spLocks noGrp="1"/>
          </p:cNvSpPr>
          <p:nvPr>
            <p:ph type="body" idx="1"/>
          </p:nvPr>
        </p:nvSpPr>
        <p:spPr>
          <a:xfrm>
            <a:off x="607850" y="1451550"/>
            <a:ext cx="11112300" cy="5181900"/>
          </a:xfrm>
          <a:prstGeom prst="rect">
            <a:avLst/>
          </a:prstGeom>
          <a:noFill/>
          <a:ln>
            <a:noFill/>
          </a:ln>
        </p:spPr>
        <p:txBody>
          <a:bodyPr spcFirstLastPara="1" wrap="square" lIns="91425" tIns="45700" rIns="91425" bIns="45700" anchor="t" anchorCtr="0">
            <a:normAutofit/>
          </a:bodyPr>
          <a:lstStyle/>
          <a:p>
            <a:pPr marL="182880" lvl="0" indent="-195580" algn="l" rtl="0">
              <a:lnSpc>
                <a:spcPct val="80000"/>
              </a:lnSpc>
              <a:spcBef>
                <a:spcPts val="0"/>
              </a:spcBef>
              <a:spcAft>
                <a:spcPts val="0"/>
              </a:spcAft>
              <a:buSzPts val="2580"/>
              <a:buFont typeface="Comic Sans MS"/>
              <a:buChar char="⮚"/>
            </a:pPr>
            <a:r>
              <a:rPr lang="en-GB" sz="3000">
                <a:latin typeface="Comic Sans MS"/>
                <a:ea typeface="Comic Sans MS"/>
                <a:cs typeface="Comic Sans MS"/>
                <a:sym typeface="Comic Sans MS"/>
              </a:rPr>
              <a:t>No snack is provided. This means if your child wants a snack you need to provide this. A piece of fruit or vegetables.</a:t>
            </a:r>
            <a:endParaRPr sz="2200">
              <a:latin typeface="Comic Sans MS"/>
              <a:ea typeface="Comic Sans MS"/>
              <a:cs typeface="Comic Sans MS"/>
              <a:sym typeface="Comic Sans MS"/>
            </a:endParaRPr>
          </a:p>
          <a:p>
            <a:pPr marL="182880" lvl="0" indent="-195580" algn="l" rtl="0">
              <a:lnSpc>
                <a:spcPct val="80000"/>
              </a:lnSpc>
              <a:spcBef>
                <a:spcPts val="1200"/>
              </a:spcBef>
              <a:spcAft>
                <a:spcPts val="0"/>
              </a:spcAft>
              <a:buSzPts val="2580"/>
              <a:buFont typeface="Comic Sans MS"/>
              <a:buChar char="⮚"/>
            </a:pPr>
            <a:r>
              <a:rPr lang="en-GB" sz="3000">
                <a:latin typeface="Comic Sans MS"/>
                <a:ea typeface="Comic Sans MS"/>
                <a:cs typeface="Comic Sans MS"/>
                <a:sym typeface="Comic Sans MS"/>
              </a:rPr>
              <a:t>No afternoon playtime. Children will still receive a morning playtime and their lunchtime play.</a:t>
            </a:r>
            <a:endParaRPr sz="2200">
              <a:latin typeface="Comic Sans MS"/>
              <a:ea typeface="Comic Sans MS"/>
              <a:cs typeface="Comic Sans MS"/>
              <a:sym typeface="Comic Sans MS"/>
            </a:endParaRPr>
          </a:p>
          <a:p>
            <a:pPr marL="182880" lvl="0" indent="-195580" algn="l" rtl="0">
              <a:lnSpc>
                <a:spcPct val="80000"/>
              </a:lnSpc>
              <a:spcBef>
                <a:spcPts val="1200"/>
              </a:spcBef>
              <a:spcAft>
                <a:spcPts val="0"/>
              </a:spcAft>
              <a:buSzPts val="2580"/>
              <a:buFont typeface="Comic Sans MS"/>
              <a:buChar char="⮚"/>
            </a:pPr>
            <a:r>
              <a:rPr lang="en-GB" sz="3000">
                <a:latin typeface="Comic Sans MS"/>
                <a:ea typeface="Comic Sans MS"/>
                <a:cs typeface="Comic Sans MS"/>
                <a:sym typeface="Comic Sans MS"/>
              </a:rPr>
              <a:t>Blazers and ties are now part of the uniform</a:t>
            </a:r>
            <a:endParaRPr sz="2200">
              <a:latin typeface="Comic Sans MS"/>
              <a:ea typeface="Comic Sans MS"/>
              <a:cs typeface="Comic Sans MS"/>
              <a:sym typeface="Comic Sans MS"/>
            </a:endParaRPr>
          </a:p>
          <a:p>
            <a:pPr marL="182880" lvl="0" indent="-195580" algn="l" rtl="0">
              <a:lnSpc>
                <a:spcPct val="80000"/>
              </a:lnSpc>
              <a:spcBef>
                <a:spcPts val="1200"/>
              </a:spcBef>
              <a:spcAft>
                <a:spcPts val="0"/>
              </a:spcAft>
              <a:buSzPts val="2580"/>
              <a:buFont typeface="Comic Sans MS"/>
              <a:buChar char="⮚"/>
            </a:pPr>
            <a:r>
              <a:rPr lang="en-GB" sz="3000">
                <a:latin typeface="Comic Sans MS"/>
                <a:ea typeface="Comic Sans MS"/>
                <a:cs typeface="Comic Sans MS"/>
                <a:sym typeface="Comic Sans MS"/>
              </a:rPr>
              <a:t>Weekly homework is given on reading (at least 3x a week), spelling (a list of the words we are practising in class) and mathematics. This will be set on Thursday and expected in the following Thursday. A record will be kept of completion of Maths and Reading.</a:t>
            </a:r>
            <a:endParaRPr sz="3000">
              <a:latin typeface="Comic Sans MS"/>
              <a:ea typeface="Comic Sans MS"/>
              <a:cs typeface="Comic Sans MS"/>
              <a:sym typeface="Comic Sans MS"/>
            </a:endParaRPr>
          </a:p>
        </p:txBody>
      </p:sp>
      <p:pic>
        <p:nvPicPr>
          <p:cNvPr id="122" name="Google Shape;122;p15"/>
          <p:cNvPicPr preferRelativeResize="0"/>
          <p:nvPr/>
        </p:nvPicPr>
        <p:blipFill rotWithShape="1">
          <a:blip r:embed="rId3">
            <a:alphaModFix/>
          </a:blip>
          <a:srcRect/>
          <a:stretch/>
        </p:blipFill>
        <p:spPr>
          <a:xfrm>
            <a:off x="9520267" y="74325"/>
            <a:ext cx="2199883" cy="1377219"/>
          </a:xfrm>
          <a:prstGeom prst="rect">
            <a:avLst/>
          </a:prstGeom>
          <a:noFill/>
          <a:ln>
            <a:noFill/>
          </a:ln>
        </p:spPr>
      </p:pic>
      <p:pic>
        <p:nvPicPr>
          <p:cNvPr id="123" name="Google Shape;123;p15"/>
          <p:cNvPicPr preferRelativeResize="0"/>
          <p:nvPr/>
        </p:nvPicPr>
        <p:blipFill rotWithShape="1">
          <a:blip r:embed="rId4">
            <a:alphaModFix/>
          </a:blip>
          <a:srcRect/>
          <a:stretch/>
        </p:blipFill>
        <p:spPr>
          <a:xfrm>
            <a:off x="9353506" y="5480781"/>
            <a:ext cx="2002014" cy="137721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6"/>
          <p:cNvSpPr txBox="1">
            <a:spLocks noGrp="1"/>
          </p:cNvSpPr>
          <p:nvPr>
            <p:ph type="title"/>
          </p:nvPr>
        </p:nvSpPr>
        <p:spPr>
          <a:xfrm>
            <a:off x="913273" y="312407"/>
            <a:ext cx="10058400" cy="1609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5400"/>
              <a:buFont typeface="Rockwell"/>
              <a:buNone/>
            </a:pPr>
            <a:r>
              <a:rPr lang="en-GB">
                <a:latin typeface="Comic Sans MS"/>
                <a:ea typeface="Comic Sans MS"/>
                <a:cs typeface="Comic Sans MS"/>
                <a:sym typeface="Comic Sans MS"/>
              </a:rPr>
              <a:t>READING IN YEAR 3</a:t>
            </a:r>
            <a:endParaRPr>
              <a:latin typeface="Comic Sans MS"/>
              <a:ea typeface="Comic Sans MS"/>
              <a:cs typeface="Comic Sans MS"/>
              <a:sym typeface="Comic Sans MS"/>
            </a:endParaRPr>
          </a:p>
        </p:txBody>
      </p:sp>
      <p:sp>
        <p:nvSpPr>
          <p:cNvPr id="129" name="Google Shape;129;p16"/>
          <p:cNvSpPr txBox="1">
            <a:spLocks noGrp="1"/>
          </p:cNvSpPr>
          <p:nvPr>
            <p:ph type="body" idx="1"/>
          </p:nvPr>
        </p:nvSpPr>
        <p:spPr>
          <a:xfrm>
            <a:off x="613954" y="1815737"/>
            <a:ext cx="10514294" cy="4356463"/>
          </a:xfrm>
          <a:prstGeom prst="rect">
            <a:avLst/>
          </a:prstGeom>
          <a:noFill/>
          <a:ln>
            <a:noFill/>
          </a:ln>
        </p:spPr>
        <p:txBody>
          <a:bodyPr spcFirstLastPara="1" wrap="square" lIns="91425" tIns="45700" rIns="91425" bIns="45700" anchor="t" anchorCtr="0">
            <a:normAutofit/>
          </a:bodyPr>
          <a:lstStyle/>
          <a:p>
            <a:pPr marL="182880" lvl="0" indent="-182880" algn="l" rtl="0">
              <a:lnSpc>
                <a:spcPct val="90000"/>
              </a:lnSpc>
              <a:spcBef>
                <a:spcPts val="0"/>
              </a:spcBef>
              <a:spcAft>
                <a:spcPts val="0"/>
              </a:spcAft>
              <a:buSzPts val="2380"/>
              <a:buFont typeface="Comic Sans MS"/>
              <a:buChar char="⮚"/>
            </a:pPr>
            <a:r>
              <a:rPr lang="en-GB" sz="2800">
                <a:latin typeface="Comic Sans MS"/>
                <a:ea typeface="Comic Sans MS"/>
                <a:cs typeface="Comic Sans MS"/>
                <a:sym typeface="Comic Sans MS"/>
              </a:rPr>
              <a:t>Reading book and diaries sent home – come to school every day</a:t>
            </a:r>
            <a:endParaRPr>
              <a:latin typeface="Comic Sans MS"/>
              <a:ea typeface="Comic Sans MS"/>
              <a:cs typeface="Comic Sans MS"/>
              <a:sym typeface="Comic Sans MS"/>
            </a:endParaRPr>
          </a:p>
          <a:p>
            <a:pPr marL="182880" lvl="0" indent="-182880" algn="l" rtl="0">
              <a:lnSpc>
                <a:spcPct val="90000"/>
              </a:lnSpc>
              <a:spcBef>
                <a:spcPts val="1200"/>
              </a:spcBef>
              <a:spcAft>
                <a:spcPts val="0"/>
              </a:spcAft>
              <a:buSzPts val="2380"/>
              <a:buFont typeface="Comic Sans MS"/>
              <a:buChar char="⮚"/>
            </a:pPr>
            <a:r>
              <a:rPr lang="en-GB" sz="2800">
                <a:latin typeface="Comic Sans MS"/>
                <a:ea typeface="Comic Sans MS"/>
                <a:cs typeface="Comic Sans MS"/>
                <a:sym typeface="Comic Sans MS"/>
              </a:rPr>
              <a:t>Reading comprehension lessons</a:t>
            </a:r>
            <a:endParaRPr>
              <a:latin typeface="Comic Sans MS"/>
              <a:ea typeface="Comic Sans MS"/>
              <a:cs typeface="Comic Sans MS"/>
              <a:sym typeface="Comic Sans MS"/>
            </a:endParaRPr>
          </a:p>
          <a:p>
            <a:pPr marL="182880" lvl="0" indent="-182880" algn="l" rtl="0">
              <a:lnSpc>
                <a:spcPct val="90000"/>
              </a:lnSpc>
              <a:spcBef>
                <a:spcPts val="1200"/>
              </a:spcBef>
              <a:spcAft>
                <a:spcPts val="0"/>
              </a:spcAft>
              <a:buSzPts val="2380"/>
              <a:buFont typeface="Comic Sans MS"/>
              <a:buChar char="⮚"/>
            </a:pPr>
            <a:r>
              <a:rPr lang="en-GB" sz="2800">
                <a:latin typeface="Comic Sans MS"/>
                <a:ea typeface="Comic Sans MS"/>
                <a:cs typeface="Comic Sans MS"/>
                <a:sym typeface="Comic Sans MS"/>
              </a:rPr>
              <a:t>Library books</a:t>
            </a:r>
            <a:endParaRPr>
              <a:latin typeface="Comic Sans MS"/>
              <a:ea typeface="Comic Sans MS"/>
              <a:cs typeface="Comic Sans MS"/>
              <a:sym typeface="Comic Sans MS"/>
            </a:endParaRPr>
          </a:p>
          <a:p>
            <a:pPr marL="182880" lvl="0" indent="-182880" algn="l" rtl="0">
              <a:lnSpc>
                <a:spcPct val="90000"/>
              </a:lnSpc>
              <a:spcBef>
                <a:spcPts val="1200"/>
              </a:spcBef>
              <a:spcAft>
                <a:spcPts val="0"/>
              </a:spcAft>
              <a:buSzPts val="2380"/>
              <a:buFont typeface="Comic Sans MS"/>
              <a:buChar char="⮚"/>
            </a:pPr>
            <a:r>
              <a:rPr lang="en-GB" sz="2800">
                <a:latin typeface="Comic Sans MS"/>
                <a:ea typeface="Comic Sans MS"/>
                <a:cs typeface="Comic Sans MS"/>
                <a:sym typeface="Comic Sans MS"/>
              </a:rPr>
              <a:t>Signing diaries – please sign when you hear your child read</a:t>
            </a:r>
            <a:endParaRPr>
              <a:latin typeface="Comic Sans MS"/>
              <a:ea typeface="Comic Sans MS"/>
              <a:cs typeface="Comic Sans MS"/>
              <a:sym typeface="Comic Sans MS"/>
            </a:endParaRPr>
          </a:p>
          <a:p>
            <a:pPr marL="182880" lvl="0" indent="-182880" algn="l" rtl="0">
              <a:lnSpc>
                <a:spcPct val="90000"/>
              </a:lnSpc>
              <a:spcBef>
                <a:spcPts val="1200"/>
              </a:spcBef>
              <a:spcAft>
                <a:spcPts val="0"/>
              </a:spcAft>
              <a:buSzPts val="2380"/>
              <a:buFont typeface="Comic Sans MS"/>
              <a:buChar char="⮚"/>
            </a:pPr>
            <a:r>
              <a:rPr lang="en-GB" sz="2800">
                <a:latin typeface="Comic Sans MS"/>
                <a:ea typeface="Comic Sans MS"/>
                <a:cs typeface="Comic Sans MS"/>
                <a:sym typeface="Comic Sans MS"/>
              </a:rPr>
              <a:t>Own books brought in- Please make sure to name these!</a:t>
            </a:r>
            <a:endParaRPr sz="2800">
              <a:latin typeface="Comic Sans MS"/>
              <a:ea typeface="Comic Sans MS"/>
              <a:cs typeface="Comic Sans MS"/>
              <a:sym typeface="Comic Sans MS"/>
            </a:endParaRPr>
          </a:p>
        </p:txBody>
      </p:sp>
      <p:pic>
        <p:nvPicPr>
          <p:cNvPr id="130" name="Google Shape;130;p16"/>
          <p:cNvPicPr preferRelativeResize="0"/>
          <p:nvPr/>
        </p:nvPicPr>
        <p:blipFill rotWithShape="1">
          <a:blip r:embed="rId3">
            <a:alphaModFix/>
          </a:blip>
          <a:srcRect/>
          <a:stretch/>
        </p:blipFill>
        <p:spPr>
          <a:xfrm>
            <a:off x="9353531" y="5248656"/>
            <a:ext cx="2002013" cy="137721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17"/>
          <p:cNvSpPr txBox="1">
            <a:spLocks noGrp="1"/>
          </p:cNvSpPr>
          <p:nvPr>
            <p:ph type="title"/>
          </p:nvPr>
        </p:nvSpPr>
        <p:spPr>
          <a:xfrm>
            <a:off x="1069848" y="484632"/>
            <a:ext cx="10058400" cy="1609344"/>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5400"/>
              <a:buFont typeface="Rockwell"/>
              <a:buNone/>
            </a:pPr>
            <a:r>
              <a:rPr lang="en-GB">
                <a:latin typeface="Comic Sans MS"/>
                <a:ea typeface="Comic Sans MS"/>
                <a:cs typeface="Comic Sans MS"/>
                <a:sym typeface="Comic Sans MS"/>
              </a:rPr>
              <a:t>WORRY BOX</a:t>
            </a:r>
            <a:endParaRPr>
              <a:latin typeface="Comic Sans MS"/>
              <a:ea typeface="Comic Sans MS"/>
              <a:cs typeface="Comic Sans MS"/>
              <a:sym typeface="Comic Sans MS"/>
            </a:endParaRPr>
          </a:p>
        </p:txBody>
      </p:sp>
      <p:sp>
        <p:nvSpPr>
          <p:cNvPr id="136" name="Google Shape;136;p17"/>
          <p:cNvSpPr txBox="1">
            <a:spLocks noGrp="1"/>
          </p:cNvSpPr>
          <p:nvPr>
            <p:ph type="body" idx="1"/>
          </p:nvPr>
        </p:nvSpPr>
        <p:spPr>
          <a:xfrm>
            <a:off x="1278383" y="1867989"/>
            <a:ext cx="10582184" cy="4728120"/>
          </a:xfrm>
          <a:prstGeom prst="rect">
            <a:avLst/>
          </a:prstGeom>
          <a:noFill/>
          <a:ln>
            <a:noFill/>
          </a:ln>
        </p:spPr>
        <p:txBody>
          <a:bodyPr spcFirstLastPara="1" wrap="square" lIns="91425" tIns="45700" rIns="91425" bIns="45700" anchor="t" anchorCtr="0">
            <a:normAutofit/>
          </a:bodyPr>
          <a:lstStyle/>
          <a:p>
            <a:pPr marL="182880" lvl="0" indent="-195834" algn="l" rtl="0">
              <a:lnSpc>
                <a:spcPct val="90000"/>
              </a:lnSpc>
              <a:spcBef>
                <a:spcPts val="0"/>
              </a:spcBef>
              <a:spcAft>
                <a:spcPts val="0"/>
              </a:spcAft>
              <a:buSzPts val="2720"/>
              <a:buFont typeface="Comic Sans MS"/>
              <a:buChar char="▪"/>
            </a:pPr>
            <a:r>
              <a:rPr lang="en-GB" sz="3200">
                <a:latin typeface="Comic Sans MS"/>
                <a:ea typeface="Comic Sans MS"/>
                <a:cs typeface="Comic Sans MS"/>
                <a:sym typeface="Comic Sans MS"/>
              </a:rPr>
              <a:t>Both classes have a worry monster</a:t>
            </a:r>
            <a:endParaRPr sz="3200">
              <a:latin typeface="Comic Sans MS"/>
              <a:ea typeface="Comic Sans MS"/>
              <a:cs typeface="Comic Sans MS"/>
              <a:sym typeface="Comic Sans MS"/>
            </a:endParaRPr>
          </a:p>
          <a:p>
            <a:pPr marL="182880" lvl="0" indent="0" algn="l" rtl="0">
              <a:lnSpc>
                <a:spcPct val="90000"/>
              </a:lnSpc>
              <a:spcBef>
                <a:spcPts val="0"/>
              </a:spcBef>
              <a:spcAft>
                <a:spcPts val="0"/>
              </a:spcAft>
              <a:buNone/>
            </a:pPr>
            <a:endParaRPr sz="3200">
              <a:latin typeface="Comic Sans MS"/>
              <a:ea typeface="Comic Sans MS"/>
              <a:cs typeface="Comic Sans MS"/>
              <a:sym typeface="Comic Sans MS"/>
            </a:endParaRPr>
          </a:p>
          <a:p>
            <a:pPr marL="182880" lvl="0" indent="-195834" algn="l" rtl="0">
              <a:lnSpc>
                <a:spcPct val="90000"/>
              </a:lnSpc>
              <a:spcBef>
                <a:spcPts val="1200"/>
              </a:spcBef>
              <a:spcAft>
                <a:spcPts val="0"/>
              </a:spcAft>
              <a:buSzPts val="2720"/>
              <a:buFont typeface="Comic Sans MS"/>
              <a:buChar char="▪"/>
            </a:pPr>
            <a:r>
              <a:rPr lang="en-GB" sz="3200">
                <a:latin typeface="Comic Sans MS"/>
                <a:ea typeface="Comic Sans MS"/>
                <a:cs typeface="Comic Sans MS"/>
                <a:sym typeface="Comic Sans MS"/>
              </a:rPr>
              <a:t>Well-being team - can provide extra support  in a pastoral capacity. The team  have a red post box on the playground where children can request support or express concerns and can be referred by the class teacher or parents</a:t>
            </a:r>
            <a:endParaRPr>
              <a:latin typeface="Comic Sans MS"/>
              <a:ea typeface="Comic Sans MS"/>
              <a:cs typeface="Comic Sans MS"/>
              <a:sym typeface="Comic Sans MS"/>
            </a:endParaRPr>
          </a:p>
          <a:p>
            <a:pPr marL="182880" lvl="0" indent="-195834" algn="l" rtl="0">
              <a:lnSpc>
                <a:spcPct val="90000"/>
              </a:lnSpc>
              <a:spcBef>
                <a:spcPts val="1200"/>
              </a:spcBef>
              <a:spcAft>
                <a:spcPts val="0"/>
              </a:spcAft>
              <a:buSzPts val="2720"/>
              <a:buFont typeface="Comic Sans MS"/>
              <a:buChar char="▪"/>
            </a:pPr>
            <a:r>
              <a:rPr lang="en-GB" sz="3200">
                <a:latin typeface="Comic Sans MS"/>
                <a:ea typeface="Comic Sans MS"/>
                <a:cs typeface="Comic Sans MS"/>
                <a:sym typeface="Comic Sans MS"/>
              </a:rPr>
              <a:t>Mrs Richards – </a:t>
            </a:r>
            <a:r>
              <a:rPr lang="en-GB" sz="3200" u="sng">
                <a:solidFill>
                  <a:schemeClr val="hlink"/>
                </a:solidFill>
                <a:latin typeface="Comic Sans MS"/>
                <a:ea typeface="Comic Sans MS"/>
                <a:cs typeface="Comic Sans MS"/>
                <a:sym typeface="Comic Sans MS"/>
                <a:hlinkClick r:id="rId3"/>
              </a:rPr>
              <a:t>hslo@stmargaretsipswich.org</a:t>
            </a:r>
            <a:r>
              <a:rPr lang="en-GB" sz="3200">
                <a:latin typeface="Comic Sans MS"/>
                <a:ea typeface="Comic Sans MS"/>
                <a:cs typeface="Comic Sans MS"/>
                <a:sym typeface="Comic Sans MS"/>
              </a:rPr>
              <a:t> </a:t>
            </a:r>
            <a:endParaRPr sz="3200">
              <a:latin typeface="Comic Sans MS"/>
              <a:ea typeface="Comic Sans MS"/>
              <a:cs typeface="Comic Sans MS"/>
              <a:sym typeface="Comic Sans MS"/>
            </a:endParaRPr>
          </a:p>
        </p:txBody>
      </p:sp>
      <p:pic>
        <p:nvPicPr>
          <p:cNvPr id="137" name="Google Shape;137;p17" descr="Worry Monster Large Assorted Colours : Amazon.co.uk: Outlet"/>
          <p:cNvPicPr preferRelativeResize="0"/>
          <p:nvPr/>
        </p:nvPicPr>
        <p:blipFill rotWithShape="1">
          <a:blip r:embed="rId4">
            <a:alphaModFix/>
          </a:blip>
          <a:srcRect l="30801" t="5955" r="29878" b="48218"/>
          <a:stretch/>
        </p:blipFill>
        <p:spPr>
          <a:xfrm>
            <a:off x="9889724" y="66602"/>
            <a:ext cx="2147544" cy="1814393"/>
          </a:xfrm>
          <a:prstGeom prst="rect">
            <a:avLst/>
          </a:prstGeom>
          <a:noFill/>
          <a:ln>
            <a:noFill/>
          </a:ln>
        </p:spPr>
      </p:pic>
      <p:pic>
        <p:nvPicPr>
          <p:cNvPr id="138" name="Google Shape;138;p17"/>
          <p:cNvPicPr preferRelativeResize="0"/>
          <p:nvPr/>
        </p:nvPicPr>
        <p:blipFill rotWithShape="1">
          <a:blip r:embed="rId5">
            <a:alphaModFix/>
          </a:blip>
          <a:srcRect/>
          <a:stretch/>
        </p:blipFill>
        <p:spPr>
          <a:xfrm>
            <a:off x="10337974" y="5365624"/>
            <a:ext cx="958480" cy="1492375"/>
          </a:xfrm>
          <a:prstGeom prst="rect">
            <a:avLst/>
          </a:prstGeom>
          <a:noFill/>
          <a:ln>
            <a:noFill/>
          </a:ln>
        </p:spPr>
      </p:pic>
      <p:pic>
        <p:nvPicPr>
          <p:cNvPr id="139" name="Google Shape;139;p17"/>
          <p:cNvPicPr preferRelativeResize="0"/>
          <p:nvPr/>
        </p:nvPicPr>
        <p:blipFill rotWithShape="1">
          <a:blip r:embed="rId6">
            <a:alphaModFix/>
          </a:blip>
          <a:srcRect/>
          <a:stretch/>
        </p:blipFill>
        <p:spPr>
          <a:xfrm>
            <a:off x="11" y="5668537"/>
            <a:ext cx="1278383" cy="102352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8"/>
          <p:cNvSpPr txBox="1">
            <a:spLocks noGrp="1"/>
          </p:cNvSpPr>
          <p:nvPr>
            <p:ph type="title"/>
          </p:nvPr>
        </p:nvSpPr>
        <p:spPr>
          <a:xfrm>
            <a:off x="928923" y="179407"/>
            <a:ext cx="10058400" cy="1609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5400"/>
              <a:buFont typeface="Rockwell"/>
              <a:buNone/>
            </a:pPr>
            <a:r>
              <a:rPr lang="en-GB"/>
              <a:t>ZONES OF REGULATIONS</a:t>
            </a:r>
            <a:endParaRPr/>
          </a:p>
        </p:txBody>
      </p:sp>
      <p:sp>
        <p:nvSpPr>
          <p:cNvPr id="145" name="Google Shape;145;p18"/>
          <p:cNvSpPr txBox="1">
            <a:spLocks noGrp="1"/>
          </p:cNvSpPr>
          <p:nvPr>
            <p:ph type="body" idx="1"/>
          </p:nvPr>
        </p:nvSpPr>
        <p:spPr>
          <a:xfrm>
            <a:off x="500076" y="1444287"/>
            <a:ext cx="11054400" cy="28011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2040"/>
              <a:buNone/>
            </a:pPr>
            <a:r>
              <a:rPr lang="en-GB" sz="2500">
                <a:latin typeface="Comic Sans MS"/>
                <a:ea typeface="Comic Sans MS"/>
                <a:cs typeface="Comic Sans MS"/>
                <a:sym typeface="Comic Sans MS"/>
              </a:rPr>
              <a:t>The Zones of Regulation is a whole-school strategy, which enables children to be able to identify their own emotions, whilst supporting them with strategies to self-regulate. These include: use of language / application of colours to feelings / considering their response to these feelings and calming and regulating activities. It is delivered through regular whole-class teaching sessions, as well as through more bespoke interventions – in response to individual need.</a:t>
            </a:r>
            <a:endParaRPr sz="2100">
              <a:latin typeface="Comic Sans MS"/>
              <a:ea typeface="Comic Sans MS"/>
              <a:cs typeface="Comic Sans MS"/>
              <a:sym typeface="Comic Sans MS"/>
            </a:endParaRPr>
          </a:p>
        </p:txBody>
      </p:sp>
      <p:pic>
        <p:nvPicPr>
          <p:cNvPr id="146" name="Google Shape;146;p18"/>
          <p:cNvPicPr preferRelativeResize="0"/>
          <p:nvPr/>
        </p:nvPicPr>
        <p:blipFill rotWithShape="1">
          <a:blip r:embed="rId3">
            <a:alphaModFix/>
          </a:blip>
          <a:srcRect/>
          <a:stretch/>
        </p:blipFill>
        <p:spPr>
          <a:xfrm>
            <a:off x="3655448" y="3914446"/>
            <a:ext cx="4361088" cy="2943554"/>
          </a:xfrm>
          <a:prstGeom prst="rect">
            <a:avLst/>
          </a:prstGeom>
          <a:noFill/>
          <a:ln>
            <a:noFill/>
          </a:ln>
        </p:spPr>
      </p:pic>
      <p:sp>
        <p:nvSpPr>
          <p:cNvPr id="147" name="Google Shape;147;p18"/>
          <p:cNvSpPr txBox="1"/>
          <p:nvPr/>
        </p:nvSpPr>
        <p:spPr>
          <a:xfrm>
            <a:off x="8353888" y="4341181"/>
            <a:ext cx="3124800" cy="2247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i="0" u="none" strike="noStrike" cap="none">
                <a:solidFill>
                  <a:schemeClr val="dk1"/>
                </a:solidFill>
                <a:latin typeface="Comic Sans MS"/>
                <a:ea typeface="Comic Sans MS"/>
                <a:cs typeface="Comic Sans MS"/>
                <a:sym typeface="Comic Sans MS"/>
              </a:rPr>
              <a:t>Each classroom has an area with each zone visible and a reset box available</a:t>
            </a:r>
            <a:endParaRPr sz="2800">
              <a:solidFill>
                <a:schemeClr val="dk1"/>
              </a:solidFill>
              <a:latin typeface="Comic Sans MS"/>
              <a:ea typeface="Comic Sans MS"/>
              <a:cs typeface="Comic Sans MS"/>
              <a:sym typeface="Comic Sans M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9"/>
          <p:cNvSpPr txBox="1">
            <a:spLocks noGrp="1"/>
          </p:cNvSpPr>
          <p:nvPr>
            <p:ph type="title"/>
          </p:nvPr>
        </p:nvSpPr>
        <p:spPr>
          <a:xfrm>
            <a:off x="1066800" y="342512"/>
            <a:ext cx="10058400" cy="871500"/>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SzPct val="100000"/>
              <a:buFont typeface="Rockwell"/>
              <a:buNone/>
            </a:pPr>
            <a:r>
              <a:rPr lang="en-GB"/>
              <a:t>MUSICAL INSTRUMENT TUITION</a:t>
            </a:r>
            <a:endParaRPr/>
          </a:p>
        </p:txBody>
      </p:sp>
      <p:sp>
        <p:nvSpPr>
          <p:cNvPr id="153" name="Google Shape;153;p19"/>
          <p:cNvSpPr txBox="1">
            <a:spLocks noGrp="1"/>
          </p:cNvSpPr>
          <p:nvPr>
            <p:ph type="body" idx="1"/>
          </p:nvPr>
        </p:nvSpPr>
        <p:spPr>
          <a:xfrm>
            <a:off x="194636" y="1403545"/>
            <a:ext cx="11116800" cy="40509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2380"/>
              <a:buNone/>
            </a:pPr>
            <a:r>
              <a:rPr lang="en-GB" sz="2800">
                <a:latin typeface="Comic Sans MS"/>
                <a:ea typeface="Comic Sans MS"/>
                <a:cs typeface="Comic Sans MS"/>
                <a:sym typeface="Comic Sans MS"/>
              </a:rPr>
              <a:t>If your child is doing music please check parentmail for the dates and timings. If your child has extra music tuition during lesson time, they may occasionally need to bring home pieces of work to complete or finish at break/lunchtime. It is the class teachers decision whether the child needs to bring work home. </a:t>
            </a:r>
            <a:endParaRPr sz="2800">
              <a:latin typeface="Comic Sans MS"/>
              <a:ea typeface="Comic Sans MS"/>
              <a:cs typeface="Comic Sans MS"/>
              <a:sym typeface="Comic Sans MS"/>
            </a:endParaRPr>
          </a:p>
        </p:txBody>
      </p:sp>
      <p:pic>
        <p:nvPicPr>
          <p:cNvPr id="154" name="Google Shape;154;p19"/>
          <p:cNvPicPr preferRelativeResize="0"/>
          <p:nvPr/>
        </p:nvPicPr>
        <p:blipFill rotWithShape="1">
          <a:blip r:embed="rId3">
            <a:alphaModFix/>
          </a:blip>
          <a:srcRect/>
          <a:stretch/>
        </p:blipFill>
        <p:spPr>
          <a:xfrm>
            <a:off x="6968701" y="3502425"/>
            <a:ext cx="5223299" cy="33555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20"/>
          <p:cNvSpPr txBox="1">
            <a:spLocks noGrp="1"/>
          </p:cNvSpPr>
          <p:nvPr>
            <p:ph type="title"/>
          </p:nvPr>
        </p:nvSpPr>
        <p:spPr>
          <a:xfrm>
            <a:off x="538500" y="77525"/>
            <a:ext cx="11115000" cy="1609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5400"/>
              <a:buFont typeface="Rockwell"/>
              <a:buNone/>
            </a:pPr>
            <a:r>
              <a:rPr lang="en-GB">
                <a:latin typeface="Comic Sans MS"/>
                <a:ea typeface="Comic Sans MS"/>
                <a:cs typeface="Comic Sans MS"/>
                <a:sym typeface="Comic Sans MS"/>
              </a:rPr>
              <a:t>WEEKLY TIMETABLE - YEAR 3</a:t>
            </a:r>
            <a:endParaRPr>
              <a:latin typeface="Comic Sans MS"/>
              <a:ea typeface="Comic Sans MS"/>
              <a:cs typeface="Comic Sans MS"/>
              <a:sym typeface="Comic Sans MS"/>
            </a:endParaRPr>
          </a:p>
        </p:txBody>
      </p:sp>
      <p:sp>
        <p:nvSpPr>
          <p:cNvPr id="160" name="Google Shape;160;p20"/>
          <p:cNvSpPr txBox="1"/>
          <p:nvPr/>
        </p:nvSpPr>
        <p:spPr>
          <a:xfrm>
            <a:off x="10176725" y="1513650"/>
            <a:ext cx="2015400" cy="4833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dk1"/>
                </a:solidFill>
                <a:latin typeface="Comic Sans MS"/>
                <a:ea typeface="Comic Sans MS"/>
                <a:cs typeface="Comic Sans MS"/>
                <a:sym typeface="Comic Sans MS"/>
              </a:rPr>
              <a:t>This means on Tuesdays and Fridays children need to come to school in their PE kit. </a:t>
            </a:r>
            <a:endParaRPr sz="2800">
              <a:solidFill>
                <a:schemeClr val="dk1"/>
              </a:solidFill>
              <a:latin typeface="Comic Sans MS"/>
              <a:ea typeface="Comic Sans MS"/>
              <a:cs typeface="Comic Sans MS"/>
              <a:sym typeface="Comic Sans MS"/>
            </a:endParaRPr>
          </a:p>
        </p:txBody>
      </p:sp>
      <p:pic>
        <p:nvPicPr>
          <p:cNvPr id="161" name="Google Shape;161;p20"/>
          <p:cNvPicPr preferRelativeResize="0"/>
          <p:nvPr/>
        </p:nvPicPr>
        <p:blipFill>
          <a:blip r:embed="rId3">
            <a:alphaModFix/>
          </a:blip>
          <a:stretch>
            <a:fillRect/>
          </a:stretch>
        </p:blipFill>
        <p:spPr>
          <a:xfrm>
            <a:off x="0" y="1513651"/>
            <a:ext cx="10176726" cy="52499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21"/>
          <p:cNvSpPr txBox="1">
            <a:spLocks noGrp="1"/>
          </p:cNvSpPr>
          <p:nvPr>
            <p:ph type="title"/>
          </p:nvPr>
        </p:nvSpPr>
        <p:spPr>
          <a:xfrm>
            <a:off x="-2" y="-172993"/>
            <a:ext cx="10058400" cy="16092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en-GB">
                <a:latin typeface="Comic Sans MS"/>
                <a:ea typeface="Comic Sans MS"/>
                <a:cs typeface="Comic Sans MS"/>
                <a:sym typeface="Comic Sans MS"/>
              </a:rPr>
              <a:t>UNIFORM</a:t>
            </a:r>
            <a:endParaRPr>
              <a:latin typeface="Comic Sans MS"/>
              <a:ea typeface="Comic Sans MS"/>
              <a:cs typeface="Comic Sans MS"/>
              <a:sym typeface="Comic Sans MS"/>
            </a:endParaRPr>
          </a:p>
        </p:txBody>
      </p:sp>
      <p:pic>
        <p:nvPicPr>
          <p:cNvPr id="167" name="Google Shape;167;p21"/>
          <p:cNvPicPr preferRelativeResize="0"/>
          <p:nvPr/>
        </p:nvPicPr>
        <p:blipFill>
          <a:blip r:embed="rId3">
            <a:alphaModFix/>
          </a:blip>
          <a:stretch>
            <a:fillRect/>
          </a:stretch>
        </p:blipFill>
        <p:spPr>
          <a:xfrm>
            <a:off x="106200" y="1200850"/>
            <a:ext cx="6191250" cy="2837650"/>
          </a:xfrm>
          <a:prstGeom prst="rect">
            <a:avLst/>
          </a:prstGeom>
          <a:noFill/>
          <a:ln>
            <a:noFill/>
          </a:ln>
        </p:spPr>
      </p:pic>
      <p:pic>
        <p:nvPicPr>
          <p:cNvPr id="168" name="Google Shape;168;p21"/>
          <p:cNvPicPr preferRelativeResize="0"/>
          <p:nvPr/>
        </p:nvPicPr>
        <p:blipFill>
          <a:blip r:embed="rId4">
            <a:alphaModFix/>
          </a:blip>
          <a:stretch>
            <a:fillRect/>
          </a:stretch>
        </p:blipFill>
        <p:spPr>
          <a:xfrm>
            <a:off x="6981575" y="179104"/>
            <a:ext cx="4921275" cy="6501751"/>
          </a:xfrm>
          <a:prstGeom prst="rect">
            <a:avLst/>
          </a:prstGeom>
          <a:noFill/>
          <a:ln>
            <a:noFill/>
          </a:ln>
        </p:spPr>
      </p:pic>
      <p:pic>
        <p:nvPicPr>
          <p:cNvPr id="169" name="Google Shape;169;p21"/>
          <p:cNvPicPr preferRelativeResize="0"/>
          <p:nvPr/>
        </p:nvPicPr>
        <p:blipFill>
          <a:blip r:embed="rId5">
            <a:alphaModFix/>
          </a:blip>
          <a:stretch>
            <a:fillRect/>
          </a:stretch>
        </p:blipFill>
        <p:spPr>
          <a:xfrm>
            <a:off x="106200" y="4133375"/>
            <a:ext cx="4153157" cy="27246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22"/>
          <p:cNvSpPr txBox="1">
            <a:spLocks noGrp="1"/>
          </p:cNvSpPr>
          <p:nvPr>
            <p:ph type="title"/>
          </p:nvPr>
        </p:nvSpPr>
        <p:spPr>
          <a:xfrm>
            <a:off x="1066798" y="124507"/>
            <a:ext cx="10058400" cy="1609200"/>
          </a:xfrm>
          <a:prstGeom prst="rect">
            <a:avLst/>
          </a:prstGeom>
        </p:spPr>
        <p:txBody>
          <a:bodyPr spcFirstLastPara="1" wrap="square" lIns="91425" tIns="45700" rIns="91425" bIns="45700" anchor="ctr" anchorCtr="0">
            <a:normAutofit/>
          </a:bodyPr>
          <a:lstStyle/>
          <a:p>
            <a:pPr marL="0" lvl="0" indent="0" algn="l" rtl="0">
              <a:spcBef>
                <a:spcPts val="0"/>
              </a:spcBef>
              <a:spcAft>
                <a:spcPts val="0"/>
              </a:spcAft>
              <a:buNone/>
            </a:pPr>
            <a:r>
              <a:rPr lang="en-GB">
                <a:latin typeface="Comic Sans MS"/>
                <a:ea typeface="Comic Sans MS"/>
                <a:cs typeface="Comic Sans MS"/>
                <a:sym typeface="Comic Sans MS"/>
              </a:rPr>
              <a:t>PE UNIFORM</a:t>
            </a:r>
            <a:endParaRPr>
              <a:latin typeface="Comic Sans MS"/>
              <a:ea typeface="Comic Sans MS"/>
              <a:cs typeface="Comic Sans MS"/>
              <a:sym typeface="Comic Sans MS"/>
            </a:endParaRPr>
          </a:p>
        </p:txBody>
      </p:sp>
      <p:pic>
        <p:nvPicPr>
          <p:cNvPr id="175" name="Google Shape;175;p22"/>
          <p:cNvPicPr preferRelativeResize="0"/>
          <p:nvPr/>
        </p:nvPicPr>
        <p:blipFill>
          <a:blip r:embed="rId3">
            <a:alphaModFix/>
          </a:blip>
          <a:stretch>
            <a:fillRect/>
          </a:stretch>
        </p:blipFill>
        <p:spPr>
          <a:xfrm>
            <a:off x="957200" y="1541600"/>
            <a:ext cx="8210281" cy="5316400"/>
          </a:xfrm>
          <a:prstGeom prst="rect">
            <a:avLst/>
          </a:prstGeom>
          <a:noFill/>
          <a:ln>
            <a:noFill/>
          </a:ln>
        </p:spPr>
      </p:pic>
      <p:sp>
        <p:nvSpPr>
          <p:cNvPr id="176" name="Google Shape;176;p22"/>
          <p:cNvSpPr txBox="1"/>
          <p:nvPr/>
        </p:nvSpPr>
        <p:spPr>
          <a:xfrm>
            <a:off x="9428950" y="1180575"/>
            <a:ext cx="2928000" cy="513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3200">
                <a:solidFill>
                  <a:schemeClr val="dk1"/>
                </a:solidFill>
                <a:latin typeface="Comic Sans MS"/>
                <a:ea typeface="Comic Sans MS"/>
                <a:cs typeface="Comic Sans MS"/>
                <a:sym typeface="Comic Sans MS"/>
              </a:rPr>
              <a:t>PE uniform needs to be worn on Tuesdays and Fridays for our PE lessons.</a:t>
            </a:r>
            <a:endParaRPr sz="3200">
              <a:solidFill>
                <a:schemeClr val="dk1"/>
              </a:solidFill>
              <a:latin typeface="Comic Sans MS"/>
              <a:ea typeface="Comic Sans MS"/>
              <a:cs typeface="Comic Sans MS"/>
              <a:sym typeface="Comic Sans M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23"/>
          <p:cNvSpPr txBox="1">
            <a:spLocks noGrp="1"/>
          </p:cNvSpPr>
          <p:nvPr>
            <p:ph type="title"/>
          </p:nvPr>
        </p:nvSpPr>
        <p:spPr>
          <a:xfrm>
            <a:off x="1066798" y="140157"/>
            <a:ext cx="10058400" cy="1609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5400"/>
              <a:buFont typeface="Rockwell"/>
              <a:buNone/>
            </a:pPr>
            <a:r>
              <a:rPr lang="en-GB">
                <a:latin typeface="Comic Sans MS"/>
                <a:ea typeface="Comic Sans MS"/>
                <a:cs typeface="Comic Sans MS"/>
                <a:sym typeface="Comic Sans MS"/>
              </a:rPr>
              <a:t>WHAT ARE WE STUDYING THIS TERM?</a:t>
            </a:r>
            <a:endParaRPr>
              <a:latin typeface="Comic Sans MS"/>
              <a:ea typeface="Comic Sans MS"/>
              <a:cs typeface="Comic Sans MS"/>
              <a:sym typeface="Comic Sans MS"/>
            </a:endParaRPr>
          </a:p>
        </p:txBody>
      </p:sp>
      <p:sp>
        <p:nvSpPr>
          <p:cNvPr id="182" name="Google Shape;182;p23"/>
          <p:cNvSpPr txBox="1"/>
          <p:nvPr/>
        </p:nvSpPr>
        <p:spPr>
          <a:xfrm>
            <a:off x="8614775" y="1661750"/>
            <a:ext cx="3577200" cy="3786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000">
                <a:solidFill>
                  <a:schemeClr val="dk1"/>
                </a:solidFill>
                <a:latin typeface="Comic Sans MS"/>
                <a:ea typeface="Comic Sans MS"/>
                <a:cs typeface="Comic Sans MS"/>
                <a:sym typeface="Comic Sans MS"/>
              </a:rPr>
              <a:t>This is all available to access and print on the school website. Children---</a:t>
            </a:r>
            <a:endParaRPr sz="3000">
              <a:latin typeface="Comic Sans MS"/>
              <a:ea typeface="Comic Sans MS"/>
              <a:cs typeface="Comic Sans MS"/>
              <a:sym typeface="Comic Sans MS"/>
            </a:endParaRPr>
          </a:p>
          <a:p>
            <a:pPr marL="0" marR="0" lvl="0" indent="0" algn="l" rtl="0">
              <a:spcBef>
                <a:spcPts val="0"/>
              </a:spcBef>
              <a:spcAft>
                <a:spcPts val="0"/>
              </a:spcAft>
              <a:buNone/>
            </a:pPr>
            <a:r>
              <a:rPr lang="en-GB" sz="3000">
                <a:solidFill>
                  <a:schemeClr val="dk1"/>
                </a:solidFill>
                <a:latin typeface="Comic Sans MS"/>
                <a:ea typeface="Comic Sans MS"/>
                <a:cs typeface="Comic Sans MS"/>
                <a:sym typeface="Comic Sans MS"/>
              </a:rPr>
              <a:t>Class pages– Seahorses or Sea Turtles</a:t>
            </a:r>
            <a:endParaRPr sz="3000">
              <a:solidFill>
                <a:schemeClr val="dk1"/>
              </a:solidFill>
              <a:latin typeface="Comic Sans MS"/>
              <a:ea typeface="Comic Sans MS"/>
              <a:cs typeface="Comic Sans MS"/>
              <a:sym typeface="Comic Sans MS"/>
            </a:endParaRPr>
          </a:p>
        </p:txBody>
      </p:sp>
      <p:pic>
        <p:nvPicPr>
          <p:cNvPr id="183" name="Google Shape;183;p23"/>
          <p:cNvPicPr preferRelativeResize="0"/>
          <p:nvPr/>
        </p:nvPicPr>
        <p:blipFill rotWithShape="1">
          <a:blip r:embed="rId3">
            <a:alphaModFix/>
          </a:blip>
          <a:srcRect/>
          <a:stretch/>
        </p:blipFill>
        <p:spPr>
          <a:xfrm>
            <a:off x="1159831" y="1597979"/>
            <a:ext cx="7341504" cy="510909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4"/>
          <p:cNvSpPr txBox="1">
            <a:spLocks noGrp="1"/>
          </p:cNvSpPr>
          <p:nvPr>
            <p:ph type="title"/>
          </p:nvPr>
        </p:nvSpPr>
        <p:spPr>
          <a:xfrm>
            <a:off x="1066800" y="1805128"/>
            <a:ext cx="10058400" cy="16092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SzPts val="13600"/>
              <a:buFont typeface="Rockwell"/>
              <a:buNone/>
            </a:pPr>
            <a:r>
              <a:rPr lang="en-GB" sz="11000">
                <a:latin typeface="Comic Sans MS"/>
                <a:ea typeface="Comic Sans MS"/>
                <a:cs typeface="Comic Sans MS"/>
                <a:sym typeface="Comic Sans MS"/>
              </a:rPr>
              <a:t>ANY QUESTIONS?</a:t>
            </a:r>
            <a:endParaRPr sz="11000">
              <a:latin typeface="Comic Sans MS"/>
              <a:ea typeface="Comic Sans MS"/>
              <a:cs typeface="Comic Sans MS"/>
              <a:sym typeface="Comic Sans MS"/>
            </a:endParaRPr>
          </a:p>
        </p:txBody>
      </p:sp>
      <p:pic>
        <p:nvPicPr>
          <p:cNvPr id="189" name="Google Shape;189;p24"/>
          <p:cNvPicPr preferRelativeResize="0"/>
          <p:nvPr/>
        </p:nvPicPr>
        <p:blipFill rotWithShape="1">
          <a:blip r:embed="rId3">
            <a:alphaModFix/>
          </a:blip>
          <a:srcRect/>
          <a:stretch/>
        </p:blipFill>
        <p:spPr>
          <a:xfrm>
            <a:off x="0" y="4075125"/>
            <a:ext cx="1694150" cy="2637850"/>
          </a:xfrm>
          <a:prstGeom prst="rect">
            <a:avLst/>
          </a:prstGeom>
          <a:noFill/>
          <a:ln>
            <a:noFill/>
          </a:ln>
        </p:spPr>
      </p:pic>
      <p:pic>
        <p:nvPicPr>
          <p:cNvPr id="190" name="Google Shape;190;p24"/>
          <p:cNvPicPr preferRelativeResize="0"/>
          <p:nvPr/>
        </p:nvPicPr>
        <p:blipFill rotWithShape="1">
          <a:blip r:embed="rId4">
            <a:alphaModFix/>
          </a:blip>
          <a:srcRect/>
          <a:stretch/>
        </p:blipFill>
        <p:spPr>
          <a:xfrm>
            <a:off x="9147125" y="0"/>
            <a:ext cx="3044875" cy="243784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25"/>
          <p:cNvSpPr txBox="1">
            <a:spLocks noGrp="1"/>
          </p:cNvSpPr>
          <p:nvPr>
            <p:ph type="title"/>
          </p:nvPr>
        </p:nvSpPr>
        <p:spPr>
          <a:xfrm>
            <a:off x="1066800" y="313651"/>
            <a:ext cx="10058400" cy="6544500"/>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SzPct val="129325"/>
              <a:buFont typeface="Rockwell"/>
              <a:buNone/>
            </a:pPr>
            <a:r>
              <a:rPr lang="en-GB" sz="3788">
                <a:latin typeface="Comic Sans MS"/>
                <a:ea typeface="Comic Sans MS"/>
                <a:cs typeface="Comic Sans MS"/>
                <a:sym typeface="Comic Sans MS"/>
              </a:rPr>
              <a:t>THANK YOU FOR COMING ALONG TODAY. </a:t>
            </a:r>
            <a:endParaRPr sz="3788">
              <a:latin typeface="Comic Sans MS"/>
              <a:ea typeface="Comic Sans MS"/>
              <a:cs typeface="Comic Sans MS"/>
              <a:sym typeface="Comic Sans MS"/>
            </a:endParaRPr>
          </a:p>
          <a:p>
            <a:pPr marL="0" lvl="0" indent="0" algn="l" rtl="0">
              <a:lnSpc>
                <a:spcPct val="90000"/>
              </a:lnSpc>
              <a:spcBef>
                <a:spcPts val="0"/>
              </a:spcBef>
              <a:spcAft>
                <a:spcPts val="0"/>
              </a:spcAft>
              <a:buSzPct val="129325"/>
              <a:buFont typeface="Rockwell"/>
              <a:buNone/>
            </a:pPr>
            <a:endParaRPr sz="3788">
              <a:latin typeface="Comic Sans MS"/>
              <a:ea typeface="Comic Sans MS"/>
              <a:cs typeface="Comic Sans MS"/>
              <a:sym typeface="Comic Sans MS"/>
            </a:endParaRPr>
          </a:p>
          <a:p>
            <a:pPr marL="0" lvl="0" indent="0" algn="l" rtl="0">
              <a:lnSpc>
                <a:spcPct val="90000"/>
              </a:lnSpc>
              <a:spcBef>
                <a:spcPts val="0"/>
              </a:spcBef>
              <a:spcAft>
                <a:spcPts val="0"/>
              </a:spcAft>
              <a:buSzPct val="129325"/>
              <a:buFont typeface="Rockwell"/>
              <a:buNone/>
            </a:pPr>
            <a:r>
              <a:rPr lang="en-GB" sz="3788">
                <a:latin typeface="Comic Sans MS"/>
                <a:ea typeface="Comic Sans MS"/>
                <a:cs typeface="Comic Sans MS"/>
                <a:sym typeface="Comic Sans MS"/>
              </a:rPr>
              <a:t>ANY QUESTIONS PLEASE ASK US NOW OR EMAIL:</a:t>
            </a:r>
            <a:endParaRPr sz="3788">
              <a:latin typeface="Comic Sans MS"/>
              <a:ea typeface="Comic Sans MS"/>
              <a:cs typeface="Comic Sans MS"/>
              <a:sym typeface="Comic Sans MS"/>
            </a:endParaRPr>
          </a:p>
          <a:p>
            <a:pPr marL="0" lvl="0" indent="0" algn="l" rtl="0">
              <a:lnSpc>
                <a:spcPct val="90000"/>
              </a:lnSpc>
              <a:spcBef>
                <a:spcPts val="0"/>
              </a:spcBef>
              <a:spcAft>
                <a:spcPts val="0"/>
              </a:spcAft>
              <a:buSzPct val="129325"/>
              <a:buFont typeface="Rockwell"/>
              <a:buNone/>
            </a:pPr>
            <a:br>
              <a:rPr lang="en-GB" sz="3788">
                <a:latin typeface="Comic Sans MS"/>
                <a:ea typeface="Comic Sans MS"/>
                <a:cs typeface="Comic Sans MS"/>
                <a:sym typeface="Comic Sans MS"/>
              </a:rPr>
            </a:br>
            <a:r>
              <a:rPr lang="en-GB" sz="3788">
                <a:latin typeface="Comic Sans MS"/>
                <a:ea typeface="Comic Sans MS"/>
                <a:cs typeface="Comic Sans MS"/>
                <a:sym typeface="Comic Sans MS"/>
              </a:rPr>
              <a:t>SEA TURTLES- </a:t>
            </a:r>
            <a:r>
              <a:rPr lang="en-GB" sz="3788" u="sng">
                <a:solidFill>
                  <a:schemeClr val="hlink"/>
                </a:solidFill>
                <a:latin typeface="Comic Sans MS"/>
                <a:ea typeface="Comic Sans MS"/>
                <a:cs typeface="Comic Sans MS"/>
                <a:sym typeface="Comic Sans MS"/>
                <a:hlinkClick r:id="rId3"/>
              </a:rPr>
              <a:t>SEATURTLES@STMARGARETSIPSWICH.ORG</a:t>
            </a:r>
            <a:br>
              <a:rPr lang="en-GB" sz="3788">
                <a:latin typeface="Comic Sans MS"/>
                <a:ea typeface="Comic Sans MS"/>
                <a:cs typeface="Comic Sans MS"/>
                <a:sym typeface="Comic Sans MS"/>
              </a:rPr>
            </a:br>
            <a:endParaRPr sz="3788">
              <a:latin typeface="Comic Sans MS"/>
              <a:ea typeface="Comic Sans MS"/>
              <a:cs typeface="Comic Sans MS"/>
              <a:sym typeface="Comic Sans MS"/>
            </a:endParaRPr>
          </a:p>
          <a:p>
            <a:pPr marL="0" lvl="0" indent="0" algn="l" rtl="0">
              <a:lnSpc>
                <a:spcPct val="90000"/>
              </a:lnSpc>
              <a:spcBef>
                <a:spcPts val="0"/>
              </a:spcBef>
              <a:spcAft>
                <a:spcPts val="0"/>
              </a:spcAft>
              <a:buSzPct val="129325"/>
              <a:buFont typeface="Rockwell"/>
              <a:buNone/>
            </a:pPr>
            <a:r>
              <a:rPr lang="en-GB" sz="3788">
                <a:latin typeface="Comic Sans MS"/>
                <a:ea typeface="Comic Sans MS"/>
                <a:cs typeface="Comic Sans MS"/>
                <a:sym typeface="Comic Sans MS"/>
              </a:rPr>
              <a:t>SEAHORSES- </a:t>
            </a:r>
            <a:r>
              <a:rPr lang="en-GB" sz="3788" u="sng">
                <a:solidFill>
                  <a:schemeClr val="hlink"/>
                </a:solidFill>
                <a:latin typeface="Comic Sans MS"/>
                <a:ea typeface="Comic Sans MS"/>
                <a:cs typeface="Comic Sans MS"/>
                <a:sym typeface="Comic Sans MS"/>
                <a:hlinkClick r:id="rId4"/>
              </a:rPr>
              <a:t>SEAHORSES@STMARGARETSIPSWICH.ORG</a:t>
            </a:r>
            <a:br>
              <a:rPr lang="en-GB" sz="3788">
                <a:latin typeface="Comic Sans MS"/>
                <a:ea typeface="Comic Sans MS"/>
                <a:cs typeface="Comic Sans MS"/>
                <a:sym typeface="Comic Sans MS"/>
              </a:rPr>
            </a:br>
            <a:endParaRPr sz="3788">
              <a:latin typeface="Comic Sans MS"/>
              <a:ea typeface="Comic Sans MS"/>
              <a:cs typeface="Comic Sans MS"/>
              <a:sym typeface="Comic Sans MS"/>
            </a:endParaRPr>
          </a:p>
          <a:p>
            <a:pPr marL="0" lvl="0" indent="0" algn="l" rtl="0">
              <a:lnSpc>
                <a:spcPct val="90000"/>
              </a:lnSpc>
              <a:spcBef>
                <a:spcPts val="0"/>
              </a:spcBef>
              <a:spcAft>
                <a:spcPts val="0"/>
              </a:spcAft>
              <a:buSzPct val="129325"/>
              <a:buFont typeface="Rockwell"/>
              <a:buNone/>
            </a:pPr>
            <a:r>
              <a:rPr lang="en-GB" sz="3788">
                <a:latin typeface="Comic Sans MS"/>
                <a:ea typeface="Comic Sans MS"/>
                <a:cs typeface="Comic Sans MS"/>
                <a:sym typeface="Comic Sans MS"/>
              </a:rPr>
              <a:t>PLEASE NOTE WE WILL REPLY DURING OFFICE HOURS.</a:t>
            </a:r>
            <a:br>
              <a:rPr lang="en-GB"/>
            </a:br>
            <a:endParaRPr/>
          </a:p>
        </p:txBody>
      </p:sp>
      <p:pic>
        <p:nvPicPr>
          <p:cNvPr id="196" name="Google Shape;196;p25"/>
          <p:cNvPicPr preferRelativeResize="0"/>
          <p:nvPr/>
        </p:nvPicPr>
        <p:blipFill rotWithShape="1">
          <a:blip r:embed="rId5">
            <a:alphaModFix/>
          </a:blip>
          <a:srcRect/>
          <a:stretch/>
        </p:blipFill>
        <p:spPr>
          <a:xfrm>
            <a:off x="10618858" y="3388224"/>
            <a:ext cx="1136223" cy="1769153"/>
          </a:xfrm>
          <a:prstGeom prst="rect">
            <a:avLst/>
          </a:prstGeom>
          <a:noFill/>
          <a:ln>
            <a:noFill/>
          </a:ln>
        </p:spPr>
      </p:pic>
      <p:pic>
        <p:nvPicPr>
          <p:cNvPr id="197" name="Google Shape;197;p25"/>
          <p:cNvPicPr preferRelativeResize="0"/>
          <p:nvPr/>
        </p:nvPicPr>
        <p:blipFill rotWithShape="1">
          <a:blip r:embed="rId6">
            <a:alphaModFix/>
          </a:blip>
          <a:srcRect/>
          <a:stretch/>
        </p:blipFill>
        <p:spPr>
          <a:xfrm>
            <a:off x="10181945" y="1296321"/>
            <a:ext cx="2010065" cy="1609346"/>
          </a:xfrm>
          <a:prstGeom prst="rect">
            <a:avLst/>
          </a:prstGeom>
          <a:noFill/>
          <a:ln>
            <a:noFill/>
          </a:ln>
        </p:spPr>
      </p:pic>
    </p:spTree>
  </p:cSld>
  <p:clrMapOvr>
    <a:masterClrMapping/>
  </p:clrMapOvr>
</p:sld>
</file>

<file path=ppt/theme/theme1.xml><?xml version="1.0" encoding="utf-8"?>
<a:theme xmlns:a="http://schemas.openxmlformats.org/drawingml/2006/main" name="Wood Type">
  <a:themeElements>
    <a:clrScheme name="Blue">
      <a:dk1>
        <a:srgbClr val="000000"/>
      </a:dk1>
      <a:lt1>
        <a:srgbClr val="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577</Words>
  <Application>Microsoft Office PowerPoint</Application>
  <PresentationFormat>Widescreen</PresentationFormat>
  <Paragraphs>52</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Comic Sans MS</vt:lpstr>
      <vt:lpstr>Noto Sans Symbols</vt:lpstr>
      <vt:lpstr>Rockwell</vt:lpstr>
      <vt:lpstr>Wood Type</vt:lpstr>
      <vt:lpstr>WELCOME TO YEAR 3</vt:lpstr>
      <vt:lpstr>STAFF IN YEAR 3</vt:lpstr>
      <vt:lpstr>KS1 TO KS2 CHANGES</vt:lpstr>
      <vt:lpstr>READING IN YEAR 3</vt:lpstr>
      <vt:lpstr>WORRY BOX</vt:lpstr>
      <vt:lpstr>ZONES OF REGULATIONS</vt:lpstr>
      <vt:lpstr>MUSICAL INSTRUMENT TUITION</vt:lpstr>
      <vt:lpstr>WEEKLY TIMETABLE - YEAR 3</vt:lpstr>
      <vt:lpstr>UNIFORM</vt:lpstr>
      <vt:lpstr>PE UNIFORM</vt:lpstr>
      <vt:lpstr>WHAT ARE WE STUDYING THIS TERM?</vt:lpstr>
      <vt:lpstr>ANY QUESTIONS?</vt:lpstr>
      <vt:lpstr>THANK YOU FOR COMING ALONG TODAY.   ANY QUESTIONS PLEASE ASK US NOW OR EMAIL:  SEA TURTLES- SEATURTLES@STMARGARETSIPSWICH.ORG  SEAHORSES- SEAHORSES@STMARGARETSIPSWICH.ORG  PLEASE NOTE WE WILL REPLY DURING OFFICE HOURS.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Darren Gates</dc:creator>
  <cp:lastModifiedBy>Darren Gates</cp:lastModifiedBy>
  <cp:revision>1</cp:revision>
  <dcterms:modified xsi:type="dcterms:W3CDTF">2025-12-19T08:57:34Z</dcterms:modified>
</cp:coreProperties>
</file>