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5143500" type="screen16x9"/>
  <p:notesSz cx="6858000" cy="9144000"/>
  <p:embeddedFontLst>
    <p:embeddedFont>
      <p:font typeface="Amatic SC" panose="020B0604020202020204" charset="-79"/>
      <p:regular r:id="rId17"/>
      <p:bold r:id="rId18"/>
    </p:embeddedFont>
    <p:embeddedFont>
      <p:font typeface="Source Code Pro" panose="020B0604020202020204"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730"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g3734698da47_0_1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 name="Google Shape;54;g3734698da47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348c9495e67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348c9495e67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3734698da47_0_10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3734698da47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374c5ad599e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374c5ad599e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Lie - France</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348c9495e67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348c9495e67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348c9495e67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348c9495e67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348c9495e67_0_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348c9495e67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348c9495e67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348c9495e67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37a28185181_0_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7a28185181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Lie - France</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7a28185181_0_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37a28185181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348c9495e67_0_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348c9495e67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37a28185181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37a28185181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Lie - France</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7a28185181_0_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7a28185181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Lie - France</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37a28185181_0_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37a28185181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Lie - France</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9144000" cy="3429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8000"/>
              <a:buNone/>
              <a:defRPr sz="8000"/>
            </a:lvl1pPr>
            <a:lvl2pPr lvl="1" algn="ctr">
              <a:spcBef>
                <a:spcPts val="0"/>
              </a:spcBef>
              <a:spcAft>
                <a:spcPts val="0"/>
              </a:spcAft>
              <a:buSzPts val="8000"/>
              <a:buNone/>
              <a:defRPr sz="8000"/>
            </a:lvl2pPr>
            <a:lvl3pPr lvl="2" algn="ctr">
              <a:spcBef>
                <a:spcPts val="0"/>
              </a:spcBef>
              <a:spcAft>
                <a:spcPts val="0"/>
              </a:spcAft>
              <a:buSzPts val="8000"/>
              <a:buNone/>
              <a:defRPr sz="8000"/>
            </a:lvl3pPr>
            <a:lvl4pPr lvl="3" algn="ctr">
              <a:spcBef>
                <a:spcPts val="0"/>
              </a:spcBef>
              <a:spcAft>
                <a:spcPts val="0"/>
              </a:spcAft>
              <a:buSzPts val="8000"/>
              <a:buNone/>
              <a:defRPr sz="8000"/>
            </a:lvl4pPr>
            <a:lvl5pPr lvl="4" algn="ctr">
              <a:spcBef>
                <a:spcPts val="0"/>
              </a:spcBef>
              <a:spcAft>
                <a:spcPts val="0"/>
              </a:spcAft>
              <a:buSzPts val="8000"/>
              <a:buNone/>
              <a:defRPr sz="8000"/>
            </a:lvl5pPr>
            <a:lvl6pPr lvl="5" algn="ctr">
              <a:spcBef>
                <a:spcPts val="0"/>
              </a:spcBef>
              <a:spcAft>
                <a:spcPts val="0"/>
              </a:spcAft>
              <a:buSzPts val="8000"/>
              <a:buNone/>
              <a:defRPr sz="8000"/>
            </a:lvl6pPr>
            <a:lvl7pPr lvl="6" algn="ctr">
              <a:spcBef>
                <a:spcPts val="0"/>
              </a:spcBef>
              <a:spcAft>
                <a:spcPts val="0"/>
              </a:spcAft>
              <a:buSzPts val="8000"/>
              <a:buNone/>
              <a:defRPr sz="8000"/>
            </a:lvl7pPr>
            <a:lvl8pPr lvl="7" algn="ctr">
              <a:spcBef>
                <a:spcPts val="0"/>
              </a:spcBef>
              <a:spcAft>
                <a:spcPts val="0"/>
              </a:spcAft>
              <a:buSzPts val="8000"/>
              <a:buNone/>
              <a:defRPr sz="8000"/>
            </a:lvl8pPr>
            <a:lvl9pPr lvl="8" algn="ctr">
              <a:spcBef>
                <a:spcPts val="0"/>
              </a:spcBef>
              <a:spcAft>
                <a:spcPts val="0"/>
              </a:spcAft>
              <a:buSzPts val="8000"/>
              <a:buNone/>
              <a:defRPr sz="8000"/>
            </a:lvl9pPr>
          </a:lstStyle>
          <a:p>
            <a:endParaRPr/>
          </a:p>
        </p:txBody>
      </p:sp>
      <p:sp>
        <p:nvSpPr>
          <p:cNvPr id="12" name="Google Shape;12;p2"/>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rmAutofit/>
          </a:bodyPr>
          <a:lstStyle>
            <a:lvl1pPr lvl="0" algn="ctr">
              <a:lnSpc>
                <a:spcPct val="100000"/>
              </a:lnSpc>
              <a:spcBef>
                <a:spcPts val="0"/>
              </a:spcBef>
              <a:spcAft>
                <a:spcPts val="0"/>
              </a:spcAft>
              <a:buClr>
                <a:schemeClr val="accent1"/>
              </a:buClr>
              <a:buSzPts val="2100"/>
              <a:buNone/>
              <a:defRPr sz="2100" b="1">
                <a:solidFill>
                  <a:schemeClr val="accent1"/>
                </a:solidFill>
              </a:defRPr>
            </a:lvl1pPr>
            <a:lvl2pPr lvl="1" algn="ctr">
              <a:lnSpc>
                <a:spcPct val="100000"/>
              </a:lnSpc>
              <a:spcBef>
                <a:spcPts val="0"/>
              </a:spcBef>
              <a:spcAft>
                <a:spcPts val="0"/>
              </a:spcAft>
              <a:buClr>
                <a:schemeClr val="accent1"/>
              </a:buClr>
              <a:buSzPts val="2100"/>
              <a:buNone/>
              <a:defRPr sz="2100" b="1">
                <a:solidFill>
                  <a:schemeClr val="accent1"/>
                </a:solidFill>
              </a:defRPr>
            </a:lvl2pPr>
            <a:lvl3pPr lvl="2" algn="ctr">
              <a:lnSpc>
                <a:spcPct val="100000"/>
              </a:lnSpc>
              <a:spcBef>
                <a:spcPts val="0"/>
              </a:spcBef>
              <a:spcAft>
                <a:spcPts val="0"/>
              </a:spcAft>
              <a:buClr>
                <a:schemeClr val="accent1"/>
              </a:buClr>
              <a:buSzPts val="2100"/>
              <a:buNone/>
              <a:defRPr sz="2100" b="1">
                <a:solidFill>
                  <a:schemeClr val="accent1"/>
                </a:solidFill>
              </a:defRPr>
            </a:lvl3pPr>
            <a:lvl4pPr lvl="3" algn="ctr">
              <a:lnSpc>
                <a:spcPct val="100000"/>
              </a:lnSpc>
              <a:spcBef>
                <a:spcPts val="0"/>
              </a:spcBef>
              <a:spcAft>
                <a:spcPts val="0"/>
              </a:spcAft>
              <a:buClr>
                <a:schemeClr val="accent1"/>
              </a:buClr>
              <a:buSzPts val="2100"/>
              <a:buNone/>
              <a:defRPr sz="2100" b="1">
                <a:solidFill>
                  <a:schemeClr val="accent1"/>
                </a:solidFill>
              </a:defRPr>
            </a:lvl4pPr>
            <a:lvl5pPr lvl="4" algn="ctr">
              <a:lnSpc>
                <a:spcPct val="100000"/>
              </a:lnSpc>
              <a:spcBef>
                <a:spcPts val="0"/>
              </a:spcBef>
              <a:spcAft>
                <a:spcPts val="0"/>
              </a:spcAft>
              <a:buClr>
                <a:schemeClr val="accent1"/>
              </a:buClr>
              <a:buSzPts val="2100"/>
              <a:buNone/>
              <a:defRPr sz="2100" b="1">
                <a:solidFill>
                  <a:schemeClr val="accent1"/>
                </a:solidFill>
              </a:defRPr>
            </a:lvl5pPr>
            <a:lvl6pPr lvl="5" algn="ctr">
              <a:lnSpc>
                <a:spcPct val="100000"/>
              </a:lnSpc>
              <a:spcBef>
                <a:spcPts val="0"/>
              </a:spcBef>
              <a:spcAft>
                <a:spcPts val="0"/>
              </a:spcAft>
              <a:buClr>
                <a:schemeClr val="accent1"/>
              </a:buClr>
              <a:buSzPts val="2100"/>
              <a:buNone/>
              <a:defRPr sz="2100" b="1">
                <a:solidFill>
                  <a:schemeClr val="accent1"/>
                </a:solidFill>
              </a:defRPr>
            </a:lvl6pPr>
            <a:lvl7pPr lvl="6" algn="ctr">
              <a:lnSpc>
                <a:spcPct val="100000"/>
              </a:lnSpc>
              <a:spcBef>
                <a:spcPts val="0"/>
              </a:spcBef>
              <a:spcAft>
                <a:spcPts val="0"/>
              </a:spcAft>
              <a:buClr>
                <a:schemeClr val="accent1"/>
              </a:buClr>
              <a:buSzPts val="2100"/>
              <a:buNone/>
              <a:defRPr sz="2100" b="1">
                <a:solidFill>
                  <a:schemeClr val="accent1"/>
                </a:solidFill>
              </a:defRPr>
            </a:lvl7pPr>
            <a:lvl8pPr lvl="7" algn="ctr">
              <a:lnSpc>
                <a:spcPct val="100000"/>
              </a:lnSpc>
              <a:spcBef>
                <a:spcPts val="0"/>
              </a:spcBef>
              <a:spcAft>
                <a:spcPts val="0"/>
              </a:spcAft>
              <a:buClr>
                <a:schemeClr val="accent1"/>
              </a:buClr>
              <a:buSzPts val="2100"/>
              <a:buNone/>
              <a:defRPr sz="2100" b="1">
                <a:solidFill>
                  <a:schemeClr val="accent1"/>
                </a:solidFill>
              </a:defRPr>
            </a:lvl8pPr>
            <a:lvl9pPr lvl="8" algn="ctr">
              <a:lnSpc>
                <a:spcPct val="100000"/>
              </a:lnSpc>
              <a:spcBef>
                <a:spcPts val="0"/>
              </a:spcBef>
              <a:spcAft>
                <a:spcPts val="0"/>
              </a:spcAft>
              <a:buClr>
                <a:schemeClr val="accent1"/>
              </a:buClr>
              <a:buSzPts val="2100"/>
              <a:buNone/>
              <a:defRPr sz="2100" b="1">
                <a:solidFill>
                  <a:schemeClr val="accent1"/>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2802750" y="802500"/>
            <a:ext cx="3538500" cy="35385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6" name="Google Shape;16;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19" name="Google Shape;19;p4"/>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0" name="Google Shape;2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 name="Google Shape;23;p5"/>
          <p:cNvSpPr txBox="1">
            <a:spLocks noGrp="1"/>
          </p:cNvSpPr>
          <p:nvPr>
            <p:ph type="body" idx="1"/>
          </p:nvPr>
        </p:nvSpPr>
        <p:spPr>
          <a:xfrm>
            <a:off x="311700" y="1228675"/>
            <a:ext cx="3999900" cy="3340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body" idx="2"/>
          </p:nvPr>
        </p:nvSpPr>
        <p:spPr>
          <a:xfrm>
            <a:off x="4832400" y="1228675"/>
            <a:ext cx="3999900" cy="3340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5" name="Google Shape;2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28" name="Google Shape;28;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sz="3000">
                <a:highlight>
                  <a:schemeClr val="dk1"/>
                </a:highlight>
              </a:defRPr>
            </a:lvl1pPr>
            <a:lvl2pPr lvl="1">
              <a:spcBef>
                <a:spcPts val="0"/>
              </a:spcBef>
              <a:spcAft>
                <a:spcPts val="0"/>
              </a:spcAft>
              <a:buSzPts val="3000"/>
              <a:buNone/>
              <a:defRPr sz="3000">
                <a:highlight>
                  <a:schemeClr val="dk1"/>
                </a:highlight>
              </a:defRPr>
            </a:lvl2pPr>
            <a:lvl3pPr lvl="2">
              <a:spcBef>
                <a:spcPts val="0"/>
              </a:spcBef>
              <a:spcAft>
                <a:spcPts val="0"/>
              </a:spcAft>
              <a:buSzPts val="3000"/>
              <a:buNone/>
              <a:defRPr sz="3000">
                <a:highlight>
                  <a:schemeClr val="dk1"/>
                </a:highlight>
              </a:defRPr>
            </a:lvl3pPr>
            <a:lvl4pPr lvl="3">
              <a:spcBef>
                <a:spcPts val="0"/>
              </a:spcBef>
              <a:spcAft>
                <a:spcPts val="0"/>
              </a:spcAft>
              <a:buSzPts val="3000"/>
              <a:buNone/>
              <a:defRPr sz="3000">
                <a:highlight>
                  <a:schemeClr val="dk1"/>
                </a:highlight>
              </a:defRPr>
            </a:lvl4pPr>
            <a:lvl5pPr lvl="4">
              <a:spcBef>
                <a:spcPts val="0"/>
              </a:spcBef>
              <a:spcAft>
                <a:spcPts val="0"/>
              </a:spcAft>
              <a:buSzPts val="3000"/>
              <a:buNone/>
              <a:defRPr sz="3000">
                <a:highlight>
                  <a:schemeClr val="dk1"/>
                </a:highlight>
              </a:defRPr>
            </a:lvl5pPr>
            <a:lvl6pPr lvl="5">
              <a:spcBef>
                <a:spcPts val="0"/>
              </a:spcBef>
              <a:spcAft>
                <a:spcPts val="0"/>
              </a:spcAft>
              <a:buSzPts val="3000"/>
              <a:buNone/>
              <a:defRPr sz="3000">
                <a:highlight>
                  <a:schemeClr val="dk1"/>
                </a:highlight>
              </a:defRPr>
            </a:lvl6pPr>
            <a:lvl7pPr lvl="6">
              <a:spcBef>
                <a:spcPts val="0"/>
              </a:spcBef>
              <a:spcAft>
                <a:spcPts val="0"/>
              </a:spcAft>
              <a:buSzPts val="3000"/>
              <a:buNone/>
              <a:defRPr sz="3000">
                <a:highlight>
                  <a:schemeClr val="dk1"/>
                </a:highlight>
              </a:defRPr>
            </a:lvl7pPr>
            <a:lvl8pPr lvl="7">
              <a:spcBef>
                <a:spcPts val="0"/>
              </a:spcBef>
              <a:spcAft>
                <a:spcPts val="0"/>
              </a:spcAft>
              <a:buSzPts val="3000"/>
              <a:buNone/>
              <a:defRPr sz="3000">
                <a:highlight>
                  <a:schemeClr val="dk1"/>
                </a:highlight>
              </a:defRPr>
            </a:lvl8pPr>
            <a:lvl9pPr lvl="8">
              <a:spcBef>
                <a:spcPts val="0"/>
              </a:spcBef>
              <a:spcAft>
                <a:spcPts val="0"/>
              </a:spcAft>
              <a:buSzPts val="3000"/>
              <a:buNone/>
              <a:defRPr sz="3000">
                <a:highlight>
                  <a:schemeClr val="dk1"/>
                </a:highlight>
              </a:defRPr>
            </a:lvl9pPr>
          </a:lstStyle>
          <a:p>
            <a:endParaRPr/>
          </a:p>
        </p:txBody>
      </p:sp>
      <p:sp>
        <p:nvSpPr>
          <p:cNvPr id="31" name="Google Shape;31;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2" name="Google Shape;32;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6000"/>
              <a:buNone/>
              <a:defRPr sz="6000">
                <a:solidFill>
                  <a:schemeClr val="lt1"/>
                </a:solidFill>
              </a:defRPr>
            </a:lvl1pPr>
            <a:lvl2pPr lvl="1">
              <a:spcBef>
                <a:spcPts val="0"/>
              </a:spcBef>
              <a:spcAft>
                <a:spcPts val="0"/>
              </a:spcAft>
              <a:buClr>
                <a:schemeClr val="lt1"/>
              </a:buClr>
              <a:buSzPts val="6000"/>
              <a:buNone/>
              <a:defRPr sz="6000">
                <a:solidFill>
                  <a:schemeClr val="lt1"/>
                </a:solidFill>
              </a:defRPr>
            </a:lvl2pPr>
            <a:lvl3pPr lvl="2">
              <a:spcBef>
                <a:spcPts val="0"/>
              </a:spcBef>
              <a:spcAft>
                <a:spcPts val="0"/>
              </a:spcAft>
              <a:buClr>
                <a:schemeClr val="lt1"/>
              </a:buClr>
              <a:buSzPts val="6000"/>
              <a:buNone/>
              <a:defRPr sz="6000">
                <a:solidFill>
                  <a:schemeClr val="lt1"/>
                </a:solidFill>
              </a:defRPr>
            </a:lvl3pPr>
            <a:lvl4pPr lvl="3">
              <a:spcBef>
                <a:spcPts val="0"/>
              </a:spcBef>
              <a:spcAft>
                <a:spcPts val="0"/>
              </a:spcAft>
              <a:buClr>
                <a:schemeClr val="lt1"/>
              </a:buClr>
              <a:buSzPts val="6000"/>
              <a:buNone/>
              <a:defRPr sz="6000">
                <a:solidFill>
                  <a:schemeClr val="lt1"/>
                </a:solidFill>
              </a:defRPr>
            </a:lvl4pPr>
            <a:lvl5pPr lvl="4">
              <a:spcBef>
                <a:spcPts val="0"/>
              </a:spcBef>
              <a:spcAft>
                <a:spcPts val="0"/>
              </a:spcAft>
              <a:buClr>
                <a:schemeClr val="lt1"/>
              </a:buClr>
              <a:buSzPts val="6000"/>
              <a:buNone/>
              <a:defRPr sz="6000">
                <a:solidFill>
                  <a:schemeClr val="lt1"/>
                </a:solidFill>
              </a:defRPr>
            </a:lvl5pPr>
            <a:lvl6pPr lvl="5">
              <a:spcBef>
                <a:spcPts val="0"/>
              </a:spcBef>
              <a:spcAft>
                <a:spcPts val="0"/>
              </a:spcAft>
              <a:buClr>
                <a:schemeClr val="lt1"/>
              </a:buClr>
              <a:buSzPts val="6000"/>
              <a:buNone/>
              <a:defRPr sz="6000">
                <a:solidFill>
                  <a:schemeClr val="lt1"/>
                </a:solidFill>
              </a:defRPr>
            </a:lvl6pPr>
            <a:lvl7pPr lvl="6">
              <a:spcBef>
                <a:spcPts val="0"/>
              </a:spcBef>
              <a:spcAft>
                <a:spcPts val="0"/>
              </a:spcAft>
              <a:buClr>
                <a:schemeClr val="lt1"/>
              </a:buClr>
              <a:buSzPts val="6000"/>
              <a:buNone/>
              <a:defRPr sz="6000">
                <a:solidFill>
                  <a:schemeClr val="lt1"/>
                </a:solidFill>
              </a:defRPr>
            </a:lvl7pPr>
            <a:lvl8pPr lvl="7">
              <a:spcBef>
                <a:spcPts val="0"/>
              </a:spcBef>
              <a:spcAft>
                <a:spcPts val="0"/>
              </a:spcAft>
              <a:buClr>
                <a:schemeClr val="lt1"/>
              </a:buClr>
              <a:buSzPts val="6000"/>
              <a:buNone/>
              <a:defRPr sz="6000">
                <a:solidFill>
                  <a:schemeClr val="lt1"/>
                </a:solidFill>
              </a:defRPr>
            </a:lvl8pPr>
            <a:lvl9pPr lvl="8">
              <a:spcBef>
                <a:spcPts val="0"/>
              </a:spcBef>
              <a:spcAft>
                <a:spcPts val="0"/>
              </a:spcAft>
              <a:buClr>
                <a:schemeClr val="lt1"/>
              </a:buClr>
              <a:buSzPts val="6000"/>
              <a:buNone/>
              <a:defRPr sz="6000">
                <a:solidFill>
                  <a:schemeClr val="lt1"/>
                </a:solidFill>
              </a:defRPr>
            </a:lvl9pPr>
          </a:lstStyle>
          <a:p>
            <a:endParaRPr/>
          </a:p>
        </p:txBody>
      </p:sp>
      <p:sp>
        <p:nvSpPr>
          <p:cNvPr id="35" name="Google Shape;35;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6"/>
        <p:cNvGrpSpPr/>
        <p:nvPr/>
      </p:nvGrpSpPr>
      <p:grpSpPr>
        <a:xfrm>
          <a:off x="0" y="0"/>
          <a:ext cx="0" cy="0"/>
          <a:chOff x="0" y="0"/>
          <a:chExt cx="0" cy="0"/>
        </a:xfrm>
      </p:grpSpPr>
      <p:sp>
        <p:nvSpPr>
          <p:cNvPr id="37" name="Google Shape;37;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8" name="Google Shape;38;p9"/>
          <p:cNvCxnSpPr/>
          <p:nvPr/>
        </p:nvCxnSpPr>
        <p:spPr>
          <a:xfrm>
            <a:off x="5029675" y="4495500"/>
            <a:ext cx="468300" cy="0"/>
          </a:xfrm>
          <a:prstGeom prst="straightConnector1">
            <a:avLst/>
          </a:prstGeom>
          <a:noFill/>
          <a:ln w="28575" cap="flat" cmpd="sng">
            <a:solidFill>
              <a:schemeClr val="lt1"/>
            </a:solidFill>
            <a:prstDash val="solid"/>
            <a:round/>
            <a:headEnd type="none" w="sm" len="sm"/>
            <a:tailEnd type="none" w="sm" len="sm"/>
          </a:ln>
        </p:spPr>
      </p:cxnSp>
      <p:sp>
        <p:nvSpPr>
          <p:cNvPr id="39" name="Google Shape;39;p9"/>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40" name="Google Shape;40;p9"/>
          <p:cNvSpPr txBox="1">
            <a:spLocks noGrp="1"/>
          </p:cNvSpPr>
          <p:nvPr>
            <p:ph type="subTitle" idx="1"/>
          </p:nvPr>
        </p:nvSpPr>
        <p:spPr>
          <a:xfrm>
            <a:off x="265500" y="2845223"/>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41" name="Google Shape;41;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accent1"/>
              </a:buClr>
              <a:buSzPts val="1800"/>
              <a:buChar char="●"/>
              <a:defRPr>
                <a:solidFill>
                  <a:schemeClr val="accent1"/>
                </a:solidFill>
                <a:highlight>
                  <a:schemeClr val="lt1"/>
                </a:highlight>
              </a:defRPr>
            </a:lvl1pPr>
            <a:lvl2pPr marL="914400" lvl="1" indent="-317500">
              <a:spcBef>
                <a:spcPts val="0"/>
              </a:spcBef>
              <a:spcAft>
                <a:spcPts val="0"/>
              </a:spcAft>
              <a:buClr>
                <a:schemeClr val="accent1"/>
              </a:buClr>
              <a:buSzPts val="1400"/>
              <a:buChar char="○"/>
              <a:defRPr>
                <a:solidFill>
                  <a:schemeClr val="accent1"/>
                </a:solidFill>
                <a:highlight>
                  <a:schemeClr val="lt1"/>
                </a:highlight>
              </a:defRPr>
            </a:lvl2pPr>
            <a:lvl3pPr marL="1371600" lvl="2" indent="-317500">
              <a:spcBef>
                <a:spcPts val="0"/>
              </a:spcBef>
              <a:spcAft>
                <a:spcPts val="0"/>
              </a:spcAft>
              <a:buClr>
                <a:schemeClr val="accent1"/>
              </a:buClr>
              <a:buSzPts val="1400"/>
              <a:buChar char="■"/>
              <a:defRPr>
                <a:solidFill>
                  <a:schemeClr val="accent1"/>
                </a:solidFill>
                <a:highlight>
                  <a:schemeClr val="lt1"/>
                </a:highlight>
              </a:defRPr>
            </a:lvl3pPr>
            <a:lvl4pPr marL="1828800" lvl="3" indent="-317500">
              <a:spcBef>
                <a:spcPts val="0"/>
              </a:spcBef>
              <a:spcAft>
                <a:spcPts val="0"/>
              </a:spcAft>
              <a:buClr>
                <a:schemeClr val="accent1"/>
              </a:buClr>
              <a:buSzPts val="1400"/>
              <a:buChar char="●"/>
              <a:defRPr>
                <a:solidFill>
                  <a:schemeClr val="accent1"/>
                </a:solidFill>
                <a:highlight>
                  <a:schemeClr val="lt1"/>
                </a:highlight>
              </a:defRPr>
            </a:lvl4pPr>
            <a:lvl5pPr marL="2286000" lvl="4" indent="-317500">
              <a:spcBef>
                <a:spcPts val="0"/>
              </a:spcBef>
              <a:spcAft>
                <a:spcPts val="0"/>
              </a:spcAft>
              <a:buClr>
                <a:schemeClr val="accent1"/>
              </a:buClr>
              <a:buSzPts val="1400"/>
              <a:buChar char="○"/>
              <a:defRPr>
                <a:solidFill>
                  <a:schemeClr val="accent1"/>
                </a:solidFill>
                <a:highlight>
                  <a:schemeClr val="lt1"/>
                </a:highlight>
              </a:defRPr>
            </a:lvl5pPr>
            <a:lvl6pPr marL="2743200" lvl="5" indent="-317500">
              <a:spcBef>
                <a:spcPts val="0"/>
              </a:spcBef>
              <a:spcAft>
                <a:spcPts val="0"/>
              </a:spcAft>
              <a:buClr>
                <a:schemeClr val="accent1"/>
              </a:buClr>
              <a:buSzPts val="1400"/>
              <a:buChar char="■"/>
              <a:defRPr>
                <a:solidFill>
                  <a:schemeClr val="accent1"/>
                </a:solidFill>
                <a:highlight>
                  <a:schemeClr val="lt1"/>
                </a:highlight>
              </a:defRPr>
            </a:lvl6pPr>
            <a:lvl7pPr marL="3200400" lvl="6" indent="-317500">
              <a:spcBef>
                <a:spcPts val="0"/>
              </a:spcBef>
              <a:spcAft>
                <a:spcPts val="0"/>
              </a:spcAft>
              <a:buClr>
                <a:schemeClr val="accent1"/>
              </a:buClr>
              <a:buSzPts val="1400"/>
              <a:buChar char="●"/>
              <a:defRPr>
                <a:solidFill>
                  <a:schemeClr val="accent1"/>
                </a:solidFill>
                <a:highlight>
                  <a:schemeClr val="lt1"/>
                </a:highlight>
              </a:defRPr>
            </a:lvl7pPr>
            <a:lvl8pPr marL="3657600" lvl="7" indent="-317500">
              <a:spcBef>
                <a:spcPts val="0"/>
              </a:spcBef>
              <a:spcAft>
                <a:spcPts val="0"/>
              </a:spcAft>
              <a:buClr>
                <a:schemeClr val="accent1"/>
              </a:buClr>
              <a:buSzPts val="1400"/>
              <a:buChar char="○"/>
              <a:defRPr>
                <a:solidFill>
                  <a:schemeClr val="accent1"/>
                </a:solidFill>
                <a:highlight>
                  <a:schemeClr val="lt1"/>
                </a:highlight>
              </a:defRPr>
            </a:lvl8pPr>
            <a:lvl9pPr marL="4114800" lvl="8" indent="-317500">
              <a:spcBef>
                <a:spcPts val="0"/>
              </a:spcBef>
              <a:spcAft>
                <a:spcPts val="0"/>
              </a:spcAft>
              <a:buClr>
                <a:schemeClr val="accent1"/>
              </a:buClr>
              <a:buSzPts val="1400"/>
              <a:buChar char="■"/>
              <a:defRPr>
                <a:solidFill>
                  <a:schemeClr val="accent1"/>
                </a:solidFill>
                <a:highlight>
                  <a:schemeClr val="lt1"/>
                </a:highlight>
              </a:defRPr>
            </a:lvl9pPr>
          </a:lstStyle>
          <a:p>
            <a:endParaRPr/>
          </a:p>
        </p:txBody>
      </p:sp>
      <p:sp>
        <p:nvSpPr>
          <p:cNvPr id="42" name="Google Shape;42;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accent1"/>
              </a:buClr>
              <a:buSzPts val="2400"/>
              <a:buFont typeface="Amatic SC"/>
              <a:buNone/>
              <a:defRPr sz="2400" b="1">
                <a:solidFill>
                  <a:schemeClr val="accent1"/>
                </a:solidFill>
                <a:latin typeface="Amatic SC"/>
                <a:ea typeface="Amatic SC"/>
                <a:cs typeface="Amatic SC"/>
                <a:sym typeface="Amatic SC"/>
              </a:defRPr>
            </a:lvl1pPr>
          </a:lstStyle>
          <a:p>
            <a:endParaRPr/>
          </a:p>
        </p:txBody>
      </p:sp>
      <p:sp>
        <p:nvSpPr>
          <p:cNvPr id="45" name="Google Shape;45;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11"/>
          <p:cNvSpPr txBox="1">
            <a:spLocks noGrp="1"/>
          </p:cNvSpPr>
          <p:nvPr>
            <p:ph type="title" hasCustomPrompt="1"/>
          </p:nvPr>
        </p:nvSpPr>
        <p:spPr>
          <a:xfrm>
            <a:off x="311700" y="1240275"/>
            <a:ext cx="8520600" cy="1981800"/>
          </a:xfrm>
          <a:prstGeom prst="rect">
            <a:avLst/>
          </a:prstGeom>
        </p:spPr>
        <p:txBody>
          <a:bodyPr spcFirstLastPara="1" wrap="square" lIns="91425" tIns="91425" rIns="91425" bIns="91425" anchor="b" anchorCtr="0">
            <a:normAutofit/>
          </a:bodyPr>
          <a:lstStyle>
            <a:lvl1pPr lvl="0" algn="ctr">
              <a:spcBef>
                <a:spcPts val="0"/>
              </a:spcBef>
              <a:spcAft>
                <a:spcPts val="0"/>
              </a:spcAft>
              <a:buClr>
                <a:schemeClr val="lt1"/>
              </a:buClr>
              <a:buSzPts val="12000"/>
              <a:buNone/>
              <a:defRPr sz="12000">
                <a:solidFill>
                  <a:schemeClr val="lt1"/>
                </a:solidFill>
                <a:highlight>
                  <a:schemeClr val="accent1"/>
                </a:highlight>
              </a:defRPr>
            </a:lvl1pPr>
            <a:lvl2pPr lvl="1" algn="ctr">
              <a:spcBef>
                <a:spcPts val="0"/>
              </a:spcBef>
              <a:spcAft>
                <a:spcPts val="0"/>
              </a:spcAft>
              <a:buClr>
                <a:schemeClr val="lt1"/>
              </a:buClr>
              <a:buSzPts val="12000"/>
              <a:buNone/>
              <a:defRPr sz="12000">
                <a:solidFill>
                  <a:schemeClr val="lt1"/>
                </a:solidFill>
                <a:highlight>
                  <a:schemeClr val="accent1"/>
                </a:highlight>
              </a:defRPr>
            </a:lvl2pPr>
            <a:lvl3pPr lvl="2" algn="ctr">
              <a:spcBef>
                <a:spcPts val="0"/>
              </a:spcBef>
              <a:spcAft>
                <a:spcPts val="0"/>
              </a:spcAft>
              <a:buClr>
                <a:schemeClr val="lt1"/>
              </a:buClr>
              <a:buSzPts val="12000"/>
              <a:buNone/>
              <a:defRPr sz="12000">
                <a:solidFill>
                  <a:schemeClr val="lt1"/>
                </a:solidFill>
                <a:highlight>
                  <a:schemeClr val="accent1"/>
                </a:highlight>
              </a:defRPr>
            </a:lvl3pPr>
            <a:lvl4pPr lvl="3" algn="ctr">
              <a:spcBef>
                <a:spcPts val="0"/>
              </a:spcBef>
              <a:spcAft>
                <a:spcPts val="0"/>
              </a:spcAft>
              <a:buClr>
                <a:schemeClr val="lt1"/>
              </a:buClr>
              <a:buSzPts val="12000"/>
              <a:buNone/>
              <a:defRPr sz="12000">
                <a:solidFill>
                  <a:schemeClr val="lt1"/>
                </a:solidFill>
                <a:highlight>
                  <a:schemeClr val="accent1"/>
                </a:highlight>
              </a:defRPr>
            </a:lvl4pPr>
            <a:lvl5pPr lvl="4" algn="ctr">
              <a:spcBef>
                <a:spcPts val="0"/>
              </a:spcBef>
              <a:spcAft>
                <a:spcPts val="0"/>
              </a:spcAft>
              <a:buClr>
                <a:schemeClr val="lt1"/>
              </a:buClr>
              <a:buSzPts val="12000"/>
              <a:buNone/>
              <a:defRPr sz="12000">
                <a:solidFill>
                  <a:schemeClr val="lt1"/>
                </a:solidFill>
                <a:highlight>
                  <a:schemeClr val="accent1"/>
                </a:highlight>
              </a:defRPr>
            </a:lvl5pPr>
            <a:lvl6pPr lvl="5" algn="ctr">
              <a:spcBef>
                <a:spcPts val="0"/>
              </a:spcBef>
              <a:spcAft>
                <a:spcPts val="0"/>
              </a:spcAft>
              <a:buClr>
                <a:schemeClr val="lt1"/>
              </a:buClr>
              <a:buSzPts val="12000"/>
              <a:buNone/>
              <a:defRPr sz="12000">
                <a:solidFill>
                  <a:schemeClr val="lt1"/>
                </a:solidFill>
                <a:highlight>
                  <a:schemeClr val="accent1"/>
                </a:highlight>
              </a:defRPr>
            </a:lvl6pPr>
            <a:lvl7pPr lvl="6" algn="ctr">
              <a:spcBef>
                <a:spcPts val="0"/>
              </a:spcBef>
              <a:spcAft>
                <a:spcPts val="0"/>
              </a:spcAft>
              <a:buClr>
                <a:schemeClr val="lt1"/>
              </a:buClr>
              <a:buSzPts val="12000"/>
              <a:buNone/>
              <a:defRPr sz="12000">
                <a:solidFill>
                  <a:schemeClr val="lt1"/>
                </a:solidFill>
                <a:highlight>
                  <a:schemeClr val="accent1"/>
                </a:highlight>
              </a:defRPr>
            </a:lvl7pPr>
            <a:lvl8pPr lvl="7" algn="ctr">
              <a:spcBef>
                <a:spcPts val="0"/>
              </a:spcBef>
              <a:spcAft>
                <a:spcPts val="0"/>
              </a:spcAft>
              <a:buClr>
                <a:schemeClr val="lt1"/>
              </a:buClr>
              <a:buSzPts val="12000"/>
              <a:buNone/>
              <a:defRPr sz="12000">
                <a:solidFill>
                  <a:schemeClr val="lt1"/>
                </a:solidFill>
                <a:highlight>
                  <a:schemeClr val="accent1"/>
                </a:highlight>
              </a:defRPr>
            </a:lvl8pPr>
            <a:lvl9pPr lvl="8"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48" name="Google Shape;48;p11"/>
          <p:cNvSpPr txBox="1">
            <a:spLocks noGrp="1"/>
          </p:cNvSpPr>
          <p:nvPr>
            <p:ph type="body" idx="1"/>
          </p:nvPr>
        </p:nvSpPr>
        <p:spPr>
          <a:xfrm>
            <a:off x="311700" y="33046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Clr>
                <a:schemeClr val="accent1"/>
              </a:buClr>
              <a:buSzPts val="1800"/>
              <a:buChar char="●"/>
              <a:defRPr>
                <a:solidFill>
                  <a:schemeClr val="accent1"/>
                </a:solidFill>
                <a:highlight>
                  <a:schemeClr val="dk1"/>
                </a:highlight>
              </a:defRPr>
            </a:lvl1pPr>
            <a:lvl2pPr marL="914400" lvl="1" indent="-317500" algn="ctr">
              <a:spcBef>
                <a:spcPts val="0"/>
              </a:spcBef>
              <a:spcAft>
                <a:spcPts val="0"/>
              </a:spcAft>
              <a:buClr>
                <a:schemeClr val="accent1"/>
              </a:buClr>
              <a:buSzPts val="1400"/>
              <a:buChar char="○"/>
              <a:defRPr>
                <a:solidFill>
                  <a:schemeClr val="accent1"/>
                </a:solidFill>
                <a:highlight>
                  <a:schemeClr val="dk1"/>
                </a:highlight>
              </a:defRPr>
            </a:lvl2pPr>
            <a:lvl3pPr marL="1371600" lvl="2" indent="-317500" algn="ctr">
              <a:spcBef>
                <a:spcPts val="0"/>
              </a:spcBef>
              <a:spcAft>
                <a:spcPts val="0"/>
              </a:spcAft>
              <a:buClr>
                <a:schemeClr val="accent1"/>
              </a:buClr>
              <a:buSzPts val="1400"/>
              <a:buChar char="■"/>
              <a:defRPr>
                <a:solidFill>
                  <a:schemeClr val="accent1"/>
                </a:solidFill>
                <a:highlight>
                  <a:schemeClr val="dk1"/>
                </a:highlight>
              </a:defRPr>
            </a:lvl3pPr>
            <a:lvl4pPr marL="1828800" lvl="3" indent="-317500" algn="ctr">
              <a:spcBef>
                <a:spcPts val="0"/>
              </a:spcBef>
              <a:spcAft>
                <a:spcPts val="0"/>
              </a:spcAft>
              <a:buClr>
                <a:schemeClr val="accent1"/>
              </a:buClr>
              <a:buSzPts val="1400"/>
              <a:buChar char="●"/>
              <a:defRPr>
                <a:solidFill>
                  <a:schemeClr val="accent1"/>
                </a:solidFill>
                <a:highlight>
                  <a:schemeClr val="dk1"/>
                </a:highlight>
              </a:defRPr>
            </a:lvl4pPr>
            <a:lvl5pPr marL="2286000" lvl="4" indent="-317500" algn="ctr">
              <a:spcBef>
                <a:spcPts val="0"/>
              </a:spcBef>
              <a:spcAft>
                <a:spcPts val="0"/>
              </a:spcAft>
              <a:buClr>
                <a:schemeClr val="accent1"/>
              </a:buClr>
              <a:buSzPts val="1400"/>
              <a:buChar char="○"/>
              <a:defRPr>
                <a:solidFill>
                  <a:schemeClr val="accent1"/>
                </a:solidFill>
                <a:highlight>
                  <a:schemeClr val="dk1"/>
                </a:highlight>
              </a:defRPr>
            </a:lvl5pPr>
            <a:lvl6pPr marL="2743200" lvl="5" indent="-317500" algn="ctr">
              <a:spcBef>
                <a:spcPts val="0"/>
              </a:spcBef>
              <a:spcAft>
                <a:spcPts val="0"/>
              </a:spcAft>
              <a:buClr>
                <a:schemeClr val="accent1"/>
              </a:buClr>
              <a:buSzPts val="1400"/>
              <a:buChar char="■"/>
              <a:defRPr>
                <a:solidFill>
                  <a:schemeClr val="accent1"/>
                </a:solidFill>
                <a:highlight>
                  <a:schemeClr val="dk1"/>
                </a:highlight>
              </a:defRPr>
            </a:lvl6pPr>
            <a:lvl7pPr marL="3200400" lvl="6" indent="-317500" algn="ctr">
              <a:spcBef>
                <a:spcPts val="0"/>
              </a:spcBef>
              <a:spcAft>
                <a:spcPts val="0"/>
              </a:spcAft>
              <a:buClr>
                <a:schemeClr val="accent1"/>
              </a:buClr>
              <a:buSzPts val="1400"/>
              <a:buChar char="●"/>
              <a:defRPr>
                <a:solidFill>
                  <a:schemeClr val="accent1"/>
                </a:solidFill>
                <a:highlight>
                  <a:schemeClr val="dk1"/>
                </a:highlight>
              </a:defRPr>
            </a:lvl7pPr>
            <a:lvl8pPr marL="3657600" lvl="7" indent="-317500" algn="ctr">
              <a:spcBef>
                <a:spcPts val="0"/>
              </a:spcBef>
              <a:spcAft>
                <a:spcPts val="0"/>
              </a:spcAft>
              <a:buClr>
                <a:schemeClr val="accent1"/>
              </a:buClr>
              <a:buSzPts val="1400"/>
              <a:buChar char="○"/>
              <a:defRPr>
                <a:solidFill>
                  <a:schemeClr val="accent1"/>
                </a:solidFill>
                <a:highlight>
                  <a:schemeClr val="dk1"/>
                </a:highlight>
              </a:defRPr>
            </a:lvl8pPr>
            <a:lvl9pPr marL="4114800" lvl="8" indent="-317500" algn="ctr">
              <a:spcBef>
                <a:spcPts val="0"/>
              </a:spcBef>
              <a:spcAft>
                <a:spcPts val="0"/>
              </a:spcAft>
              <a:buClr>
                <a:schemeClr val="accent1"/>
              </a:buClr>
              <a:buSzPts val="1400"/>
              <a:buChar char="■"/>
              <a:defRPr>
                <a:solidFill>
                  <a:schemeClr val="accent1"/>
                </a:solidFill>
                <a:highlight>
                  <a:schemeClr val="dk1"/>
                </a:highlight>
              </a:defRPr>
            </a:lvl9pPr>
          </a:lstStyle>
          <a:p>
            <a:endParaRPr/>
          </a:p>
        </p:txBody>
      </p:sp>
      <p:sp>
        <p:nvSpPr>
          <p:cNvPr id="49" name="Google Shape;4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beach-day">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292850"/>
            <a:ext cx="8520600" cy="8010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7" name="Google Shape;7;p1"/>
          <p:cNvSpPr txBox="1">
            <a:spLocks noGrp="1"/>
          </p:cNvSpPr>
          <p:nvPr>
            <p:ph type="body" idx="1"/>
          </p:nvPr>
        </p:nvSpPr>
        <p:spPr>
          <a:xfrm>
            <a:off x="311700" y="1228675"/>
            <a:ext cx="8520600" cy="3340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a:lnSpc>
                <a:spcPct val="115000"/>
              </a:lnSpc>
              <a:spcBef>
                <a:spcPts val="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1"/>
                </a:solidFill>
                <a:latin typeface="Source Code Pro"/>
                <a:ea typeface="Source Code Pro"/>
                <a:cs typeface="Source Code Pro"/>
                <a:sym typeface="Source Code Pro"/>
              </a:defRPr>
            </a:lvl1pPr>
            <a:lvl2pPr lvl="1" algn="r">
              <a:buNone/>
              <a:defRPr sz="1000">
                <a:solidFill>
                  <a:schemeClr val="accent1"/>
                </a:solidFill>
                <a:latin typeface="Source Code Pro"/>
                <a:ea typeface="Source Code Pro"/>
                <a:cs typeface="Source Code Pro"/>
                <a:sym typeface="Source Code Pro"/>
              </a:defRPr>
            </a:lvl2pPr>
            <a:lvl3pPr lvl="2" algn="r">
              <a:buNone/>
              <a:defRPr sz="1000">
                <a:solidFill>
                  <a:schemeClr val="accent1"/>
                </a:solidFill>
                <a:latin typeface="Source Code Pro"/>
                <a:ea typeface="Source Code Pro"/>
                <a:cs typeface="Source Code Pro"/>
                <a:sym typeface="Source Code Pro"/>
              </a:defRPr>
            </a:lvl3pPr>
            <a:lvl4pPr lvl="3" algn="r">
              <a:buNone/>
              <a:defRPr sz="1000">
                <a:solidFill>
                  <a:schemeClr val="accent1"/>
                </a:solidFill>
                <a:latin typeface="Source Code Pro"/>
                <a:ea typeface="Source Code Pro"/>
                <a:cs typeface="Source Code Pro"/>
                <a:sym typeface="Source Code Pro"/>
              </a:defRPr>
            </a:lvl4pPr>
            <a:lvl5pPr lvl="4" algn="r">
              <a:buNone/>
              <a:defRPr sz="1000">
                <a:solidFill>
                  <a:schemeClr val="accent1"/>
                </a:solidFill>
                <a:latin typeface="Source Code Pro"/>
                <a:ea typeface="Source Code Pro"/>
                <a:cs typeface="Source Code Pro"/>
                <a:sym typeface="Source Code Pro"/>
              </a:defRPr>
            </a:lvl5pPr>
            <a:lvl6pPr lvl="5" algn="r">
              <a:buNone/>
              <a:defRPr sz="1000">
                <a:solidFill>
                  <a:schemeClr val="accent1"/>
                </a:solidFill>
                <a:latin typeface="Source Code Pro"/>
                <a:ea typeface="Source Code Pro"/>
                <a:cs typeface="Source Code Pro"/>
                <a:sym typeface="Source Code Pro"/>
              </a:defRPr>
            </a:lvl6pPr>
            <a:lvl7pPr lvl="6" algn="r">
              <a:buNone/>
              <a:defRPr sz="1000">
                <a:solidFill>
                  <a:schemeClr val="accent1"/>
                </a:solidFill>
                <a:latin typeface="Source Code Pro"/>
                <a:ea typeface="Source Code Pro"/>
                <a:cs typeface="Source Code Pro"/>
                <a:sym typeface="Source Code Pro"/>
              </a:defRPr>
            </a:lvl7pPr>
            <a:lvl8pPr lvl="7" algn="r">
              <a:buNone/>
              <a:defRPr sz="1000">
                <a:solidFill>
                  <a:schemeClr val="accent1"/>
                </a:solidFill>
                <a:latin typeface="Source Code Pro"/>
                <a:ea typeface="Source Code Pro"/>
                <a:cs typeface="Source Code Pro"/>
                <a:sym typeface="Source Code Pro"/>
              </a:defRPr>
            </a:lvl8pPr>
            <a:lvl9pPr lvl="8" algn="r">
              <a:buNone/>
              <a:defRPr sz="1000">
                <a:solidFill>
                  <a:schemeClr val="accen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hyperlink" Target="https://www.stmargaretsipswich.org/school-uniform/"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8.jpg"/></Relationships>
</file>

<file path=ppt/slides/_rels/slide14.xml.rels><?xml version="1.0" encoding="UTF-8" standalone="yes"?>
<Relationships xmlns="http://schemas.openxmlformats.org/package/2006/relationships"><Relationship Id="rId3" Type="http://schemas.openxmlformats.org/officeDocument/2006/relationships/hyperlink" Target="mailto:dolphins@stmargaretsipswich.org"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13"/>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5A</a:t>
            </a:r>
            <a:endParaRPr/>
          </a:p>
        </p:txBody>
      </p:sp>
      <p:sp>
        <p:nvSpPr>
          <p:cNvPr id="57" name="Google Shape;57;p13"/>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GB"/>
              <a:t>Mr Graham and Mrs Wray</a:t>
            </a:r>
            <a:endParaRPr/>
          </a:p>
        </p:txBody>
      </p:sp>
      <p:pic>
        <p:nvPicPr>
          <p:cNvPr id="58" name="Google Shape;58;p13"/>
          <p:cNvPicPr preferRelativeResize="0"/>
          <p:nvPr/>
        </p:nvPicPr>
        <p:blipFill rotWithShape="1">
          <a:blip r:embed="rId3">
            <a:alphaModFix/>
          </a:blip>
          <a:srcRect/>
          <a:stretch/>
        </p:blipFill>
        <p:spPr>
          <a:xfrm>
            <a:off x="6380225" y="688725"/>
            <a:ext cx="2763775" cy="2763775"/>
          </a:xfrm>
          <a:prstGeom prst="rect">
            <a:avLst/>
          </a:prstGeom>
          <a:noFill/>
          <a:ln>
            <a:noFill/>
          </a:ln>
        </p:spPr>
      </p:pic>
      <p:pic>
        <p:nvPicPr>
          <p:cNvPr id="59" name="Google Shape;59;p13"/>
          <p:cNvPicPr preferRelativeResize="0"/>
          <p:nvPr/>
        </p:nvPicPr>
        <p:blipFill>
          <a:blip r:embed="rId4">
            <a:alphaModFix/>
          </a:blip>
          <a:stretch>
            <a:fillRect/>
          </a:stretch>
        </p:blipFill>
        <p:spPr>
          <a:xfrm>
            <a:off x="193050" y="464800"/>
            <a:ext cx="2902176" cy="290217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STaffing</a:t>
            </a:r>
            <a:endParaRPr/>
          </a:p>
        </p:txBody>
      </p:sp>
      <p:sp>
        <p:nvSpPr>
          <p:cNvPr id="65" name="Google Shape;65;p14"/>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rmAutofit/>
          </a:bodyPr>
          <a:lstStyle/>
          <a:p>
            <a:pPr marL="0" lvl="0" indent="0" algn="l" rtl="0">
              <a:lnSpc>
                <a:spcPct val="100000"/>
              </a:lnSpc>
              <a:spcBef>
                <a:spcPts val="560"/>
              </a:spcBef>
              <a:spcAft>
                <a:spcPts val="0"/>
              </a:spcAft>
              <a:buNone/>
            </a:pPr>
            <a:r>
              <a:rPr lang="en-GB" sz="1900">
                <a:solidFill>
                  <a:srgbClr val="000000"/>
                </a:solidFill>
              </a:rPr>
              <a:t>Class teacher- Mr Graham</a:t>
            </a:r>
            <a:endParaRPr sz="1900">
              <a:solidFill>
                <a:srgbClr val="000000"/>
              </a:solidFill>
            </a:endParaRPr>
          </a:p>
          <a:p>
            <a:pPr marL="0" lvl="0" indent="0" algn="l" rtl="0">
              <a:lnSpc>
                <a:spcPct val="100000"/>
              </a:lnSpc>
              <a:spcBef>
                <a:spcPts val="560"/>
              </a:spcBef>
              <a:spcAft>
                <a:spcPts val="0"/>
              </a:spcAft>
              <a:buNone/>
            </a:pPr>
            <a:r>
              <a:rPr lang="en-GB" sz="1900">
                <a:solidFill>
                  <a:srgbClr val="000000"/>
                </a:solidFill>
              </a:rPr>
              <a:t>Teaching assistant- Mrs Wray</a:t>
            </a:r>
            <a:endParaRPr sz="1900">
              <a:solidFill>
                <a:srgbClr val="000000"/>
              </a:solidFill>
            </a:endParaRPr>
          </a:p>
          <a:p>
            <a:pPr marL="0" lvl="0" indent="0" algn="l" rtl="0">
              <a:lnSpc>
                <a:spcPct val="100000"/>
              </a:lnSpc>
              <a:spcBef>
                <a:spcPts val="560"/>
              </a:spcBef>
              <a:spcAft>
                <a:spcPts val="0"/>
              </a:spcAft>
              <a:buNone/>
            </a:pPr>
            <a:r>
              <a:rPr lang="en-GB" sz="1900">
                <a:solidFill>
                  <a:srgbClr val="000000"/>
                </a:solidFill>
              </a:rPr>
              <a:t>Music teacher (Wednesday pm)- Mrs Gower</a:t>
            </a:r>
            <a:endParaRPr sz="1900">
              <a:solidFill>
                <a:srgbClr val="000000"/>
              </a:solidFill>
            </a:endParaRPr>
          </a:p>
          <a:p>
            <a:pPr marL="0" lvl="0" indent="0" algn="l" rtl="0">
              <a:lnSpc>
                <a:spcPct val="100000"/>
              </a:lnSpc>
              <a:spcBef>
                <a:spcPts val="560"/>
              </a:spcBef>
              <a:spcAft>
                <a:spcPts val="0"/>
              </a:spcAft>
              <a:buNone/>
            </a:pPr>
            <a:r>
              <a:rPr lang="en-GB" sz="1900">
                <a:solidFill>
                  <a:srgbClr val="000000"/>
                </a:solidFill>
              </a:rPr>
              <a:t>P.E coach (Wednesday pm)- Yash</a:t>
            </a:r>
            <a:endParaRPr sz="1900">
              <a:solidFill>
                <a:srgbClr val="000000"/>
              </a:solidFill>
            </a:endParaRPr>
          </a:p>
          <a:p>
            <a:pPr marL="0" lvl="0" indent="0" algn="l" rtl="0">
              <a:lnSpc>
                <a:spcPct val="100000"/>
              </a:lnSpc>
              <a:spcBef>
                <a:spcPts val="560"/>
              </a:spcBef>
              <a:spcAft>
                <a:spcPts val="0"/>
              </a:spcAft>
              <a:buNone/>
            </a:pPr>
            <a:r>
              <a:rPr lang="en-GB" sz="1900">
                <a:solidFill>
                  <a:srgbClr val="000000"/>
                </a:solidFill>
              </a:rPr>
              <a:t>HLTA (Ad hoc basis)- Mrs Hart/Mrs Gray/Mrs Joshua</a:t>
            </a:r>
            <a:endParaRPr sz="1900">
              <a:solidFill>
                <a:srgbClr val="000000"/>
              </a:solidFill>
            </a:endParaRPr>
          </a:p>
          <a:p>
            <a:pPr marL="0" lvl="0" indent="0" algn="l" rtl="0">
              <a:lnSpc>
                <a:spcPct val="100000"/>
              </a:lnSpc>
              <a:spcBef>
                <a:spcPts val="560"/>
              </a:spcBef>
              <a:spcAft>
                <a:spcPts val="0"/>
              </a:spcAft>
              <a:buNone/>
            </a:pPr>
            <a:endParaRPr sz="1900">
              <a:solidFill>
                <a:srgbClr val="000000"/>
              </a:solidFill>
            </a:endParaRPr>
          </a:p>
          <a:p>
            <a:pPr marL="0" lvl="0" indent="0" algn="l" rtl="0">
              <a:lnSpc>
                <a:spcPct val="100000"/>
              </a:lnSpc>
              <a:spcBef>
                <a:spcPts val="560"/>
              </a:spcBef>
              <a:spcAft>
                <a:spcPts val="0"/>
              </a:spcAft>
              <a:buNone/>
            </a:pPr>
            <a:endParaRPr sz="1900">
              <a:solidFill>
                <a:srgbClr val="00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117800" y="-45625"/>
            <a:ext cx="8537700" cy="38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2200"/>
              <a:t>Timetable - Autumn 1</a:t>
            </a:r>
            <a:endParaRPr sz="2200"/>
          </a:p>
        </p:txBody>
      </p:sp>
      <p:pic>
        <p:nvPicPr>
          <p:cNvPr id="71" name="Google Shape;71;p15"/>
          <p:cNvPicPr preferRelativeResize="0"/>
          <p:nvPr/>
        </p:nvPicPr>
        <p:blipFill>
          <a:blip r:embed="rId3">
            <a:alphaModFix/>
          </a:blip>
          <a:stretch>
            <a:fillRect/>
          </a:stretch>
        </p:blipFill>
        <p:spPr>
          <a:xfrm>
            <a:off x="152400" y="491375"/>
            <a:ext cx="8839202" cy="435936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4980"/>
              <a:t>P.E Kit</a:t>
            </a:r>
            <a:endParaRPr sz="4980"/>
          </a:p>
          <a:p>
            <a:pPr marL="0" lvl="0" indent="0" algn="l" rtl="0">
              <a:spcBef>
                <a:spcPts val="0"/>
              </a:spcBef>
              <a:spcAft>
                <a:spcPts val="0"/>
              </a:spcAft>
              <a:buSzPts val="990"/>
              <a:buNone/>
            </a:pPr>
            <a:endParaRPr sz="4980"/>
          </a:p>
          <a:p>
            <a:pPr marL="342900" lvl="0" indent="-285750" algn="l" rtl="0">
              <a:spcBef>
                <a:spcPts val="560"/>
              </a:spcBef>
              <a:spcAft>
                <a:spcPts val="0"/>
              </a:spcAft>
              <a:buClr>
                <a:srgbClr val="FFDE66"/>
              </a:buClr>
              <a:buSzPts val="1900"/>
              <a:buFont typeface="Source Code Pro"/>
              <a:buChar char="▪"/>
            </a:pPr>
            <a:r>
              <a:rPr lang="en-GB" sz="1900" b="0">
                <a:solidFill>
                  <a:srgbClr val="000000"/>
                </a:solidFill>
                <a:latin typeface="Source Code Pro"/>
                <a:ea typeface="Source Code Pro"/>
                <a:cs typeface="Source Code Pro"/>
                <a:sym typeface="Source Code Pro"/>
              </a:rPr>
              <a:t>Wednesday</a:t>
            </a:r>
            <a:endParaRPr sz="1900" b="0">
              <a:solidFill>
                <a:srgbClr val="000000"/>
              </a:solidFill>
              <a:latin typeface="Source Code Pro"/>
              <a:ea typeface="Source Code Pro"/>
              <a:cs typeface="Source Code Pro"/>
              <a:sym typeface="Source Code Pro"/>
            </a:endParaRPr>
          </a:p>
          <a:p>
            <a:pPr marL="342900" lvl="0" indent="-285750" algn="l" rtl="0">
              <a:spcBef>
                <a:spcPts val="560"/>
              </a:spcBef>
              <a:spcAft>
                <a:spcPts val="0"/>
              </a:spcAft>
              <a:buClr>
                <a:srgbClr val="000000"/>
              </a:buClr>
              <a:buSzPts val="1900"/>
              <a:buFont typeface="Source Code Pro"/>
              <a:buChar char="▪"/>
            </a:pPr>
            <a:r>
              <a:rPr lang="en-GB" sz="1900" b="0" u="sng">
                <a:solidFill>
                  <a:schemeClr val="accent5"/>
                </a:solidFill>
                <a:latin typeface="Source Code Pro"/>
                <a:ea typeface="Source Code Pro"/>
                <a:cs typeface="Source Code Pro"/>
                <a:sym typeface="Source Code Pro"/>
                <a:hlinkClick r:id="rId3">
                  <a:extLst>
                    <a:ext uri="{A12FA001-AC4F-418D-AE19-62706E023703}">
                      <ahyp:hlinkClr xmlns:ahyp="http://schemas.microsoft.com/office/drawing/2018/hyperlinkcolor" val="tx"/>
                    </a:ext>
                  </a:extLst>
                </a:hlinkClick>
              </a:rPr>
              <a:t>https://www.stmargaretsipswich.org/school-uniform/</a:t>
            </a:r>
            <a:r>
              <a:rPr lang="en-GB" sz="1900" b="0">
                <a:solidFill>
                  <a:srgbClr val="000000"/>
                </a:solidFill>
                <a:latin typeface="Source Code Pro"/>
                <a:ea typeface="Source Code Pro"/>
                <a:cs typeface="Source Code Pro"/>
                <a:sym typeface="Source Code Pro"/>
              </a:rPr>
              <a:t> </a:t>
            </a: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Please ensure you have the correct PE kit of green shorts and a white T-shirt. You can wear plimsolls or trainers. Later in the year, you can also wear a navy, grey or black tracksuit – we aim to enjoy PE, not freeze</a:t>
            </a:r>
            <a:endParaRPr sz="1900" b="0">
              <a:solidFill>
                <a:srgbClr val="000000"/>
              </a:solidFill>
              <a:latin typeface="Source Code Pro"/>
              <a:ea typeface="Source Code Pro"/>
              <a:cs typeface="Source Code Pro"/>
              <a:sym typeface="Source Code Pr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pic>
        <p:nvPicPr>
          <p:cNvPr id="81" name="Google Shape;81;p17"/>
          <p:cNvPicPr preferRelativeResize="0"/>
          <p:nvPr/>
        </p:nvPicPr>
        <p:blipFill>
          <a:blip r:embed="rId3">
            <a:alphaModFix/>
          </a:blip>
          <a:stretch>
            <a:fillRect/>
          </a:stretch>
        </p:blipFill>
        <p:spPr>
          <a:xfrm>
            <a:off x="1478600" y="439000"/>
            <a:ext cx="5808174" cy="374485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8"/>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CLassroom </a:t>
            </a:r>
            <a:endParaRPr/>
          </a:p>
          <a:p>
            <a:pPr marL="0" lvl="0" indent="0" algn="l" rtl="0">
              <a:spcBef>
                <a:spcPts val="0"/>
              </a:spcBef>
              <a:spcAft>
                <a:spcPts val="0"/>
              </a:spcAft>
              <a:buNone/>
            </a:pPr>
            <a:endParaRPr/>
          </a:p>
          <a:p>
            <a:pPr marL="0" lvl="0" indent="0" algn="l" rtl="0">
              <a:spcBef>
                <a:spcPts val="560"/>
              </a:spcBef>
              <a:spcAft>
                <a:spcPts val="0"/>
              </a:spcAft>
              <a:buNone/>
            </a:pPr>
            <a:r>
              <a:rPr lang="en-GB" sz="1900" b="0">
                <a:solidFill>
                  <a:srgbClr val="000000"/>
                </a:solidFill>
                <a:latin typeface="Source Code Pro"/>
                <a:ea typeface="Source Code Pro"/>
                <a:cs typeface="Source Code Pro"/>
                <a:sym typeface="Source Code Pro"/>
              </a:rPr>
              <a:t>Water bottles</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r>
              <a:rPr lang="en-GB" sz="1900" b="0">
                <a:solidFill>
                  <a:srgbClr val="000000"/>
                </a:solidFill>
                <a:latin typeface="Source Code Pro"/>
                <a:ea typeface="Source Code Pro"/>
                <a:cs typeface="Source Code Pro"/>
                <a:sym typeface="Source Code Pro"/>
              </a:rPr>
              <a:t>Trays</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r>
              <a:rPr lang="en-GB" sz="1900" b="0">
                <a:solidFill>
                  <a:srgbClr val="000000"/>
                </a:solidFill>
                <a:latin typeface="Source Code Pro"/>
                <a:ea typeface="Source Code Pro"/>
                <a:cs typeface="Source Code Pro"/>
                <a:sym typeface="Source Code Pro"/>
              </a:rPr>
              <a:t>Pegs</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r>
              <a:rPr lang="en-GB" sz="1900" b="0">
                <a:solidFill>
                  <a:srgbClr val="000000"/>
                </a:solidFill>
                <a:latin typeface="Source Code Pro"/>
                <a:ea typeface="Source Code Pro"/>
                <a:cs typeface="Source Code Pro"/>
                <a:sym typeface="Source Code Pro"/>
              </a:rPr>
              <a:t>Pencil cases</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r>
              <a:rPr lang="en-GB" sz="1900" b="0">
                <a:solidFill>
                  <a:srgbClr val="000000"/>
                </a:solidFill>
                <a:latin typeface="Source Code Pro"/>
                <a:ea typeface="Source Code Pro"/>
                <a:cs typeface="Source Code Pro"/>
                <a:sym typeface="Source Code Pro"/>
              </a:rPr>
              <a:t>Fidget toys</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r>
              <a:rPr lang="en-GB" sz="1900" b="0">
                <a:solidFill>
                  <a:srgbClr val="000000"/>
                </a:solidFill>
                <a:latin typeface="Source Code Pro"/>
                <a:ea typeface="Source Code Pro"/>
                <a:cs typeface="Source Code Pro"/>
                <a:sym typeface="Source Code Pro"/>
              </a:rPr>
              <a:t>Seating</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9"/>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Dietary</a:t>
            </a:r>
            <a:endParaRPr/>
          </a:p>
          <a:p>
            <a:pPr marL="0" lvl="0" indent="0" algn="l" rtl="0">
              <a:spcBef>
                <a:spcPts val="0"/>
              </a:spcBef>
              <a:spcAft>
                <a:spcPts val="0"/>
              </a:spcAft>
              <a:buNone/>
            </a:pPr>
            <a:endParaRPr/>
          </a:p>
          <a:p>
            <a:pPr marL="0" lvl="0" indent="0" algn="l" rtl="0">
              <a:spcBef>
                <a:spcPts val="560"/>
              </a:spcBef>
              <a:spcAft>
                <a:spcPts val="0"/>
              </a:spcAft>
              <a:buNone/>
            </a:pPr>
            <a:r>
              <a:rPr lang="en-GB" sz="1900" b="0">
                <a:solidFill>
                  <a:srgbClr val="000000"/>
                </a:solidFill>
                <a:latin typeface="Source Code Pro"/>
                <a:ea typeface="Source Code Pro"/>
                <a:cs typeface="Source Code Pro"/>
                <a:sym typeface="Source Code Pro"/>
              </a:rPr>
              <a:t>Children with dietary or allergy requirements will continue to be provided with a lanyard.</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r>
              <a:rPr lang="en-GB" sz="1900" b="0">
                <a:solidFill>
                  <a:srgbClr val="000000"/>
                </a:solidFill>
                <a:latin typeface="Source Code Pro"/>
                <a:ea typeface="Source Code Pro"/>
                <a:cs typeface="Source Code Pro"/>
                <a:sym typeface="Source Code Pro"/>
              </a:rPr>
              <a:t>We ask children who have packed lunch to still wear these so staff in the hall are aware (monitoring food sharing etc)</a:t>
            </a:r>
            <a:endParaRPr sz="1900" b="0">
              <a:solidFill>
                <a:srgbClr val="000000"/>
              </a:solidFill>
              <a:latin typeface="Source Code Pro"/>
              <a:ea typeface="Source Code Pro"/>
              <a:cs typeface="Source Code Pro"/>
              <a:sym typeface="Source Code Pro"/>
            </a:endParaRPr>
          </a:p>
          <a:p>
            <a:pPr marL="0" lvl="0" indent="0" algn="l" rtl="0">
              <a:spcBef>
                <a:spcPts val="0"/>
              </a:spcBef>
              <a:spcAft>
                <a:spcPts val="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0"/>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Curriculum</a:t>
            </a:r>
            <a:endParaRPr/>
          </a:p>
        </p:txBody>
      </p:sp>
      <p:pic>
        <p:nvPicPr>
          <p:cNvPr id="97" name="Google Shape;97;p20"/>
          <p:cNvPicPr preferRelativeResize="0"/>
          <p:nvPr/>
        </p:nvPicPr>
        <p:blipFill>
          <a:blip r:embed="rId3">
            <a:alphaModFix/>
          </a:blip>
          <a:stretch>
            <a:fillRect/>
          </a:stretch>
        </p:blipFill>
        <p:spPr>
          <a:xfrm>
            <a:off x="2226900" y="236875"/>
            <a:ext cx="6661949" cy="4761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21"/>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4980"/>
              <a:t>Homework</a:t>
            </a:r>
            <a:endParaRPr sz="4980"/>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Will be due in Friday. English and maths </a:t>
            </a: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TT rockstars</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Reading records checked Friday- 5 entries + signature</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Please ensure your child has a record and reading</a:t>
            </a: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r>
              <a:rPr lang="en-GB" sz="1900" b="0">
                <a:solidFill>
                  <a:srgbClr val="000000"/>
                </a:solidFill>
                <a:latin typeface="Source Code Pro"/>
                <a:ea typeface="Source Code Pro"/>
                <a:cs typeface="Source Code Pro"/>
                <a:sym typeface="Source Code Pro"/>
              </a:rPr>
              <a:t>book each day</a:t>
            </a: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p:txBody>
      </p:sp>
      <p:pic>
        <p:nvPicPr>
          <p:cNvPr id="103" name="Google Shape;103;p21" title="IMG_2072.jpg"/>
          <p:cNvPicPr preferRelativeResize="0"/>
          <p:nvPr/>
        </p:nvPicPr>
        <p:blipFill>
          <a:blip r:embed="rId3">
            <a:alphaModFix/>
          </a:blip>
          <a:stretch>
            <a:fillRect/>
          </a:stretch>
        </p:blipFill>
        <p:spPr>
          <a:xfrm rot="5400000">
            <a:off x="7837662" y="3788012"/>
            <a:ext cx="1269475" cy="9521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2"/>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Reading</a:t>
            </a:r>
            <a:endParaRPr/>
          </a:p>
        </p:txBody>
      </p:sp>
      <p:sp>
        <p:nvSpPr>
          <p:cNvPr id="109" name="Google Shape;109;p22"/>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rmAutofit lnSpcReduction="10000"/>
          </a:bodyPr>
          <a:lstStyle/>
          <a:p>
            <a:pPr marL="457200" lvl="0" indent="-349250" algn="l" rtl="0">
              <a:lnSpc>
                <a:spcPct val="100000"/>
              </a:lnSpc>
              <a:spcBef>
                <a:spcPts val="560"/>
              </a:spcBef>
              <a:spcAft>
                <a:spcPts val="0"/>
              </a:spcAft>
              <a:buClr>
                <a:srgbClr val="000000"/>
              </a:buClr>
              <a:buSzPts val="1900"/>
              <a:buFont typeface="Noto Sans Symbols"/>
              <a:buChar char="▪"/>
            </a:pPr>
            <a:r>
              <a:rPr lang="en-GB" sz="1900">
                <a:solidFill>
                  <a:srgbClr val="000000"/>
                </a:solidFill>
              </a:rPr>
              <a:t>The year 5 list is in the back of your child’s diary, please encourage them to engage with these as priority.</a:t>
            </a:r>
            <a:endParaRPr sz="1900">
              <a:solidFill>
                <a:srgbClr val="000000"/>
              </a:solidFill>
            </a:endParaRPr>
          </a:p>
          <a:p>
            <a:pPr marL="457200" lvl="0" indent="0" algn="l" rtl="0">
              <a:lnSpc>
                <a:spcPct val="100000"/>
              </a:lnSpc>
              <a:spcBef>
                <a:spcPts val="560"/>
              </a:spcBef>
              <a:spcAft>
                <a:spcPts val="0"/>
              </a:spcAft>
              <a:buNone/>
            </a:pPr>
            <a:endParaRPr sz="1900">
              <a:solidFill>
                <a:srgbClr val="000000"/>
              </a:solidFill>
            </a:endParaRPr>
          </a:p>
          <a:p>
            <a:pPr marL="457200" lvl="0" indent="-349250" algn="l" rtl="0">
              <a:lnSpc>
                <a:spcPct val="100000"/>
              </a:lnSpc>
              <a:spcBef>
                <a:spcPts val="560"/>
              </a:spcBef>
              <a:spcAft>
                <a:spcPts val="0"/>
              </a:spcAft>
              <a:buClr>
                <a:srgbClr val="000000"/>
              </a:buClr>
              <a:buSzPts val="1900"/>
              <a:buFont typeface="Noto Sans Symbols"/>
              <a:buChar char="▪"/>
            </a:pPr>
            <a:r>
              <a:rPr lang="en-GB" sz="1900">
                <a:solidFill>
                  <a:srgbClr val="000000"/>
                </a:solidFill>
              </a:rPr>
              <a:t>Class teachers have own book shelves also.</a:t>
            </a:r>
            <a:endParaRPr sz="1900">
              <a:solidFill>
                <a:srgbClr val="000000"/>
              </a:solidFill>
            </a:endParaRPr>
          </a:p>
          <a:p>
            <a:pPr marL="457200" lvl="0" indent="0" algn="l" rtl="0">
              <a:lnSpc>
                <a:spcPct val="100000"/>
              </a:lnSpc>
              <a:spcBef>
                <a:spcPts val="560"/>
              </a:spcBef>
              <a:spcAft>
                <a:spcPts val="0"/>
              </a:spcAft>
              <a:buNone/>
            </a:pPr>
            <a:endParaRPr sz="1900">
              <a:solidFill>
                <a:srgbClr val="000000"/>
              </a:solidFill>
            </a:endParaRPr>
          </a:p>
          <a:p>
            <a:pPr marL="457200" lvl="0" indent="-349250" algn="l" rtl="0">
              <a:lnSpc>
                <a:spcPct val="100000"/>
              </a:lnSpc>
              <a:spcBef>
                <a:spcPts val="560"/>
              </a:spcBef>
              <a:spcAft>
                <a:spcPts val="0"/>
              </a:spcAft>
              <a:buClr>
                <a:srgbClr val="000000"/>
              </a:buClr>
              <a:buSzPts val="1900"/>
              <a:buFont typeface="Noto Sans Symbols"/>
              <a:buChar char="▪"/>
            </a:pPr>
            <a:r>
              <a:rPr lang="en-GB" sz="1900">
                <a:solidFill>
                  <a:srgbClr val="000000"/>
                </a:solidFill>
              </a:rPr>
              <a:t>Our aim is for all children to have five entries per week (combination of in school and home reading).</a:t>
            </a:r>
            <a:endParaRPr sz="1900">
              <a:solidFill>
                <a:srgbClr val="000000"/>
              </a:solidFill>
            </a:endParaRPr>
          </a:p>
          <a:p>
            <a:pPr marL="0" lvl="0" indent="0" algn="l" rtl="0">
              <a:lnSpc>
                <a:spcPct val="100000"/>
              </a:lnSpc>
              <a:spcBef>
                <a:spcPts val="560"/>
              </a:spcBef>
              <a:spcAft>
                <a:spcPts val="0"/>
              </a:spcAft>
              <a:buNone/>
            </a:pPr>
            <a:endParaRPr sz="1900">
              <a:solidFill>
                <a:srgbClr val="000000"/>
              </a:solidFill>
            </a:endParaRPr>
          </a:p>
          <a:p>
            <a:pPr marL="0" lvl="0" indent="0" algn="l" rtl="0">
              <a:lnSpc>
                <a:spcPct val="100000"/>
              </a:lnSpc>
              <a:spcBef>
                <a:spcPts val="560"/>
              </a:spcBef>
              <a:spcAft>
                <a:spcPts val="0"/>
              </a:spcAft>
              <a:buNone/>
            </a:pPr>
            <a:endParaRPr sz="1900">
              <a:solidFill>
                <a:srgbClr val="000000"/>
              </a:solidFill>
            </a:endParaRPr>
          </a:p>
        </p:txBody>
      </p:sp>
      <p:pic>
        <p:nvPicPr>
          <p:cNvPr id="110" name="Google Shape;110;p22" title="IMG_2072.jpg"/>
          <p:cNvPicPr preferRelativeResize="0"/>
          <p:nvPr/>
        </p:nvPicPr>
        <p:blipFill>
          <a:blip r:embed="rId3">
            <a:alphaModFix/>
          </a:blip>
          <a:stretch>
            <a:fillRect/>
          </a:stretch>
        </p:blipFill>
        <p:spPr>
          <a:xfrm rot="5400000">
            <a:off x="7965987" y="217300"/>
            <a:ext cx="1269475" cy="9521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3"/>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Pen license</a:t>
            </a:r>
            <a:endParaRPr/>
          </a:p>
        </p:txBody>
      </p:sp>
      <p:sp>
        <p:nvSpPr>
          <p:cNvPr id="116" name="Google Shape;116;p23"/>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rmAutofit/>
          </a:bodyPr>
          <a:lstStyle/>
          <a:p>
            <a:pPr marL="457200" lvl="0" indent="-349250" algn="l" rtl="0">
              <a:lnSpc>
                <a:spcPct val="100000"/>
              </a:lnSpc>
              <a:spcBef>
                <a:spcPts val="560"/>
              </a:spcBef>
              <a:spcAft>
                <a:spcPts val="0"/>
              </a:spcAft>
              <a:buClr>
                <a:srgbClr val="000000"/>
              </a:buClr>
              <a:buSzPts val="1900"/>
              <a:buFont typeface="Noto Sans Symbols"/>
              <a:buChar char="▪"/>
            </a:pPr>
            <a:r>
              <a:rPr lang="en-GB" sz="1900">
                <a:solidFill>
                  <a:srgbClr val="000000"/>
                </a:solidFill>
              </a:rPr>
              <a:t>We aim for all children to have ‘earned’ a pen license ready for year 6</a:t>
            </a:r>
            <a:endParaRPr sz="1900">
              <a:solidFill>
                <a:srgbClr val="000000"/>
              </a:solidFill>
            </a:endParaRPr>
          </a:p>
          <a:p>
            <a:pPr marL="457200" lvl="0" indent="0" algn="l" rtl="0">
              <a:lnSpc>
                <a:spcPct val="100000"/>
              </a:lnSpc>
              <a:spcBef>
                <a:spcPts val="560"/>
              </a:spcBef>
              <a:spcAft>
                <a:spcPts val="0"/>
              </a:spcAft>
              <a:buNone/>
            </a:pPr>
            <a:endParaRPr sz="1900">
              <a:solidFill>
                <a:srgbClr val="000000"/>
              </a:solidFill>
            </a:endParaRPr>
          </a:p>
          <a:p>
            <a:pPr marL="457200" lvl="0" indent="-349250" algn="l" rtl="0">
              <a:lnSpc>
                <a:spcPct val="100000"/>
              </a:lnSpc>
              <a:spcBef>
                <a:spcPts val="560"/>
              </a:spcBef>
              <a:spcAft>
                <a:spcPts val="0"/>
              </a:spcAft>
              <a:buClr>
                <a:srgbClr val="000000"/>
              </a:buClr>
              <a:buSzPts val="1900"/>
              <a:buFont typeface="Noto Sans Symbols"/>
              <a:buChar char="▪"/>
            </a:pPr>
            <a:r>
              <a:rPr lang="en-GB" sz="1900">
                <a:solidFill>
                  <a:srgbClr val="000000"/>
                </a:solidFill>
              </a:rPr>
              <a:t>This will look different for all children</a:t>
            </a:r>
            <a:endParaRPr sz="1900">
              <a:solidFill>
                <a:srgbClr val="000000"/>
              </a:solidFill>
            </a:endParaRPr>
          </a:p>
          <a:p>
            <a:pPr marL="457200" lvl="0" indent="0" algn="l" rtl="0">
              <a:lnSpc>
                <a:spcPct val="100000"/>
              </a:lnSpc>
              <a:spcBef>
                <a:spcPts val="560"/>
              </a:spcBef>
              <a:spcAft>
                <a:spcPts val="0"/>
              </a:spcAft>
              <a:buNone/>
            </a:pPr>
            <a:endParaRPr sz="1900">
              <a:solidFill>
                <a:srgbClr val="000000"/>
              </a:solidFill>
            </a:endParaRPr>
          </a:p>
          <a:p>
            <a:pPr marL="457200" lvl="0" indent="-349250" algn="l" rtl="0">
              <a:lnSpc>
                <a:spcPct val="100000"/>
              </a:lnSpc>
              <a:spcBef>
                <a:spcPts val="560"/>
              </a:spcBef>
              <a:spcAft>
                <a:spcPts val="0"/>
              </a:spcAft>
              <a:buClr>
                <a:srgbClr val="000000"/>
              </a:buClr>
              <a:buSzPts val="1900"/>
              <a:buFont typeface="Noto Sans Symbols"/>
              <a:buChar char="▪"/>
            </a:pPr>
            <a:r>
              <a:rPr lang="en-GB" sz="1900">
                <a:solidFill>
                  <a:srgbClr val="000000"/>
                </a:solidFill>
              </a:rPr>
              <a:t>Promoting attention to presentation</a:t>
            </a:r>
            <a:endParaRPr sz="1900">
              <a:solidFill>
                <a:srgbClr val="000000"/>
              </a:solidFill>
            </a:endParaRPr>
          </a:p>
          <a:p>
            <a:pPr marL="0" lvl="0" indent="0" algn="l" rtl="0">
              <a:spcBef>
                <a:spcPts val="0"/>
              </a:spcBef>
              <a:spcAft>
                <a:spcPts val="120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4"/>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4980"/>
              <a:t>Rewards</a:t>
            </a: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Team points for work in books, add to the tally charts and cross out</a:t>
            </a: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Dojos for great behaviour, kind friends, wonderful walking, answering questions in class</a:t>
            </a: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Christian value certificates</a:t>
            </a: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Whole school attendance incentives</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4980"/>
              <a:t>The raffle</a:t>
            </a:r>
            <a:endParaRPr sz="4980"/>
          </a:p>
          <a:p>
            <a:pPr marL="0" lvl="0" indent="0" algn="l" rtl="0">
              <a:spcBef>
                <a:spcPts val="0"/>
              </a:spcBef>
              <a:spcAft>
                <a:spcPts val="0"/>
              </a:spcAft>
              <a:buSzPts val="990"/>
              <a:buNone/>
            </a:pPr>
            <a:endParaRPr sz="4980"/>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Once a week we do a 5A class raffle.</a:t>
            </a: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You can earn raffle tickets by collecting Dojos and reading at home.</a:t>
            </a: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The raffle will be drawn every Friday.</a:t>
            </a:r>
            <a:endParaRPr sz="1900" b="0">
              <a:solidFill>
                <a:srgbClr val="000000"/>
              </a:solidFill>
              <a:latin typeface="Source Code Pro"/>
              <a:ea typeface="Source Code Pro"/>
              <a:cs typeface="Source Code Pro"/>
              <a:sym typeface="Source Code Pro"/>
            </a:endParaRPr>
          </a:p>
          <a:p>
            <a:pPr marL="457200" lvl="0" indent="-349250" algn="l" rtl="0">
              <a:spcBef>
                <a:spcPts val="560"/>
              </a:spcBef>
              <a:spcAft>
                <a:spcPts val="0"/>
              </a:spcAft>
              <a:buClr>
                <a:srgbClr val="000000"/>
              </a:buClr>
              <a:buSzPts val="1900"/>
              <a:buFont typeface="Source Code Pro"/>
              <a:buChar char="▪"/>
            </a:pPr>
            <a:r>
              <a:rPr lang="en-GB" sz="1900" b="0">
                <a:solidFill>
                  <a:srgbClr val="000000"/>
                </a:solidFill>
                <a:latin typeface="Source Code Pro"/>
                <a:ea typeface="Source Code Pro"/>
                <a:cs typeface="Source Code Pro"/>
                <a:sym typeface="Source Code Pro"/>
              </a:rPr>
              <a:t>I decide the number of tickets drawn.</a:t>
            </a:r>
            <a:endParaRPr sz="1900" b="0">
              <a:solidFill>
                <a:srgbClr val="000000"/>
              </a:solidFill>
              <a:latin typeface="Source Code Pro"/>
              <a:ea typeface="Source Code Pro"/>
              <a:cs typeface="Source Code Pro"/>
              <a:sym typeface="Source Code Pro"/>
            </a:endParaRPr>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p:txBody>
      </p:sp>
      <p:pic>
        <p:nvPicPr>
          <p:cNvPr id="127" name="Google Shape;127;p25" title="IMG_2073.jpg"/>
          <p:cNvPicPr preferRelativeResize="0"/>
          <p:nvPr/>
        </p:nvPicPr>
        <p:blipFill>
          <a:blip r:embed="rId3">
            <a:alphaModFix/>
          </a:blip>
          <a:stretch>
            <a:fillRect/>
          </a:stretch>
        </p:blipFill>
        <p:spPr>
          <a:xfrm>
            <a:off x="7320700" y="2763150"/>
            <a:ext cx="1494500" cy="1992675"/>
          </a:xfrm>
          <a:prstGeom prst="rect">
            <a:avLst/>
          </a:prstGeom>
          <a:noFill/>
          <a:ln>
            <a:noFill/>
          </a:ln>
        </p:spPr>
      </p:pic>
      <p:pic>
        <p:nvPicPr>
          <p:cNvPr id="128" name="Google Shape;128;p25" title="IMG_2074.jpg"/>
          <p:cNvPicPr preferRelativeResize="0"/>
          <p:nvPr/>
        </p:nvPicPr>
        <p:blipFill rotWithShape="1">
          <a:blip r:embed="rId4">
            <a:alphaModFix/>
          </a:blip>
          <a:srcRect l="41518" t="19372" r="13555" b="19518"/>
          <a:stretch/>
        </p:blipFill>
        <p:spPr>
          <a:xfrm rot="-1642653">
            <a:off x="7690336" y="131443"/>
            <a:ext cx="1023982" cy="185703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6"/>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GB" sz="4980"/>
              <a:t>Questions</a:t>
            </a:r>
            <a:endParaRPr sz="4980"/>
          </a:p>
          <a:p>
            <a:pPr marL="0" lvl="0" indent="0" algn="l" rtl="0">
              <a:spcBef>
                <a:spcPts val="0"/>
              </a:spcBef>
              <a:spcAft>
                <a:spcPts val="0"/>
              </a:spcAft>
              <a:buSzPts val="990"/>
              <a:buNone/>
            </a:pPr>
            <a:endParaRPr sz="4980"/>
          </a:p>
          <a:p>
            <a:pPr marL="0" lvl="0" indent="0" algn="l" rtl="0">
              <a:spcBef>
                <a:spcPts val="0"/>
              </a:spcBef>
              <a:spcAft>
                <a:spcPts val="0"/>
              </a:spcAft>
              <a:buClr>
                <a:srgbClr val="000000"/>
              </a:buClr>
              <a:buFont typeface="Arial"/>
              <a:buNone/>
            </a:pPr>
            <a:r>
              <a:rPr lang="en-GB" sz="2800" b="0">
                <a:solidFill>
                  <a:srgbClr val="000000"/>
                </a:solidFill>
                <a:latin typeface="Source Code Pro"/>
                <a:ea typeface="Source Code Pro"/>
                <a:cs typeface="Source Code Pro"/>
                <a:sym typeface="Source Code Pro"/>
              </a:rPr>
              <a:t>If you have any queries or concerns, the best way to contact us is through the class email.</a:t>
            </a:r>
            <a:endParaRPr sz="1400" b="0">
              <a:solidFill>
                <a:srgbClr val="000000"/>
              </a:solidFill>
              <a:latin typeface="Source Code Pro"/>
              <a:ea typeface="Source Code Pro"/>
              <a:cs typeface="Source Code Pro"/>
              <a:sym typeface="Source Code Pro"/>
            </a:endParaRPr>
          </a:p>
          <a:p>
            <a:pPr marL="0" lvl="0" indent="0" algn="l" rtl="0">
              <a:spcBef>
                <a:spcPts val="0"/>
              </a:spcBef>
              <a:spcAft>
                <a:spcPts val="0"/>
              </a:spcAft>
              <a:buClr>
                <a:srgbClr val="000000"/>
              </a:buClr>
              <a:buFont typeface="Arial"/>
              <a:buNone/>
            </a:pPr>
            <a:endParaRPr sz="2800" b="0">
              <a:solidFill>
                <a:srgbClr val="000000"/>
              </a:solidFill>
              <a:latin typeface="Source Code Pro"/>
              <a:ea typeface="Source Code Pro"/>
              <a:cs typeface="Source Code Pro"/>
              <a:sym typeface="Source Code Pro"/>
            </a:endParaRPr>
          </a:p>
          <a:p>
            <a:pPr marL="0" lvl="0" indent="0" algn="l" rtl="0">
              <a:spcBef>
                <a:spcPts val="0"/>
              </a:spcBef>
              <a:spcAft>
                <a:spcPts val="0"/>
              </a:spcAft>
              <a:buClr>
                <a:srgbClr val="000000"/>
              </a:buClr>
              <a:buFont typeface="Arial"/>
              <a:buNone/>
            </a:pPr>
            <a:r>
              <a:rPr lang="en-GB" sz="2800">
                <a:solidFill>
                  <a:srgbClr val="000000"/>
                </a:solidFill>
                <a:latin typeface="Source Code Pro"/>
                <a:ea typeface="Source Code Pro"/>
                <a:cs typeface="Source Code Pro"/>
                <a:sym typeface="Source Code Pro"/>
              </a:rPr>
              <a:t>year5</a:t>
            </a:r>
            <a:r>
              <a:rPr lang="en-GB" sz="2800" u="sng">
                <a:solidFill>
                  <a:srgbClr val="000000"/>
                </a:solidFill>
                <a:latin typeface="Source Code Pro"/>
                <a:ea typeface="Source Code Pro"/>
                <a:cs typeface="Source Code Pro"/>
                <a:sym typeface="Source Code Pro"/>
                <a:hlinkClick r:id="rId3">
                  <a:extLst>
                    <a:ext uri="{A12FA001-AC4F-418D-AE19-62706E023703}">
                      <ahyp:hlinkClr xmlns:ahyp="http://schemas.microsoft.com/office/drawing/2018/hyperlinkcolor" val="tx"/>
                    </a:ext>
                  </a:extLst>
                </a:hlinkClick>
              </a:rPr>
              <a:t>@stmargaretsipswich.org</a:t>
            </a:r>
            <a:endParaRPr sz="2800">
              <a:solidFill>
                <a:srgbClr val="000000"/>
              </a:solidFill>
              <a:latin typeface="Source Code Pro"/>
              <a:ea typeface="Source Code Pro"/>
              <a:cs typeface="Source Code Pro"/>
              <a:sym typeface="Source Code Pro"/>
            </a:endParaRPr>
          </a:p>
          <a:p>
            <a:pPr marL="0" lvl="0" indent="0" algn="l" rtl="0">
              <a:spcBef>
                <a:spcPts val="0"/>
              </a:spcBef>
              <a:spcAft>
                <a:spcPts val="0"/>
              </a:spcAft>
              <a:buClr>
                <a:srgbClr val="000000"/>
              </a:buClr>
              <a:buFont typeface="Arial"/>
              <a:buNone/>
            </a:pPr>
            <a:endParaRPr sz="2800">
              <a:solidFill>
                <a:srgbClr val="000000"/>
              </a:solidFill>
              <a:latin typeface="Source Code Pro"/>
              <a:ea typeface="Source Code Pro"/>
              <a:cs typeface="Source Code Pro"/>
              <a:sym typeface="Source Code Pro"/>
            </a:endParaRPr>
          </a:p>
          <a:p>
            <a:pPr marL="0" lvl="0" indent="0" algn="l" rtl="0">
              <a:spcBef>
                <a:spcPts val="0"/>
              </a:spcBef>
              <a:spcAft>
                <a:spcPts val="0"/>
              </a:spcAft>
              <a:buClr>
                <a:srgbClr val="000000"/>
              </a:buClr>
              <a:buFont typeface="Arial"/>
              <a:buNone/>
            </a:pPr>
            <a:endParaRPr sz="4980">
              <a:latin typeface="Source Code Pro"/>
              <a:ea typeface="Source Code Pro"/>
              <a:cs typeface="Source Code Pro"/>
              <a:sym typeface="Source Code Pro"/>
            </a:endParaRPr>
          </a:p>
          <a:p>
            <a:pPr marL="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a:p>
            <a:pPr marL="457200" lvl="0" indent="0" algn="l" rtl="0">
              <a:spcBef>
                <a:spcPts val="560"/>
              </a:spcBef>
              <a:spcAft>
                <a:spcPts val="0"/>
              </a:spcAft>
              <a:buNone/>
            </a:pPr>
            <a:endParaRPr sz="1900" b="0">
              <a:solidFill>
                <a:srgbClr val="000000"/>
              </a:solidFill>
              <a:latin typeface="Source Code Pro"/>
              <a:ea typeface="Source Code Pro"/>
              <a:cs typeface="Source Code Pro"/>
              <a:sym typeface="Source Code Pro"/>
            </a:endParaRPr>
          </a:p>
        </p:txBody>
      </p:sp>
    </p:spTree>
  </p:cSld>
  <p:clrMapOvr>
    <a:masterClrMapping/>
  </p:clrMapOvr>
</p:sld>
</file>

<file path=ppt/theme/theme1.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399</Words>
  <Application>Microsoft Office PowerPoint</Application>
  <PresentationFormat>On-screen Show (16:9)</PresentationFormat>
  <Paragraphs>84</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Amatic SC</vt:lpstr>
      <vt:lpstr>Source Code Pro</vt:lpstr>
      <vt:lpstr>Arial</vt:lpstr>
      <vt:lpstr>Noto Sans Symbols</vt:lpstr>
      <vt:lpstr>Beach Day</vt:lpstr>
      <vt:lpstr>5A</vt:lpstr>
      <vt:lpstr>STaffing</vt:lpstr>
      <vt:lpstr>Timetable - Autumn 1</vt:lpstr>
      <vt:lpstr>P.E Kit  Wednesday https://www.stmargaretsipswich.org/school-uniform/  Please ensure you have the correct PE kit of green shorts and a white T-shirt. You can wear plimsolls or trainers. Later in the year, you can also wear a navy, grey or black tracksuit – we aim to enjoy PE, not freeze</vt:lpstr>
      <vt:lpstr>PowerPoint Presentation</vt:lpstr>
      <vt:lpstr>CLassroom   Water bottles Trays Pegs Pencil cases Fidget toys Seating </vt:lpstr>
      <vt:lpstr>Dietary  Children with dietary or allergy requirements will continue to be provided with a lanyard.  We ask children who have packed lunch to still wear these so staff in the hall are aware (monitoring food sharing etc) </vt:lpstr>
      <vt:lpstr>Curriculum</vt:lpstr>
      <vt:lpstr>Homework  Will be due in Friday. English and maths   TT rockstars  Reading records checked Friday- 5 entries + signature  Please ensure your child has a record and reading book each day    </vt:lpstr>
      <vt:lpstr>Reading</vt:lpstr>
      <vt:lpstr>Pen license</vt:lpstr>
      <vt:lpstr>Rewards Team points for work in books, add to the tally charts and cross out  Dojos for great behaviour, kind friends, wonderful walking, answering questions in class  Christian value certificates  Whole school attendance incentives    </vt:lpstr>
      <vt:lpstr>The raffle  Once a week we do a 5A class raffle. You can earn raffle tickets by collecting Dojos and reading at home. The raffle will be drawn every Friday. I decide the number of tickets drawn.   </vt:lpstr>
      <vt:lpstr>Questions  If you have any queries or concerns, the best way to contact us is through the class email.  year5@stmargaretsipswich.org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5A</dc:title>
  <dc:creator>Darren Gates</dc:creator>
  <cp:lastModifiedBy>Darren Gates</cp:lastModifiedBy>
  <cp:revision>1</cp:revision>
  <dcterms:modified xsi:type="dcterms:W3CDTF">2026-09-08T15:49:24Z</dcterms:modified>
</cp:coreProperties>
</file>