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254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254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980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" name="Shape 14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58756737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8657488"/>
            <a:ext cx="11607801" cy="461060"/>
          </a:xfrm>
          <a:prstGeom prst="rect">
            <a:avLst/>
          </a:prstGeom>
        </p:spPr>
        <p:txBody>
          <a:bodyPr anchor="b"/>
          <a:lstStyle>
            <a:lvl1pPr marL="0" indent="0" defTabSz="563541">
              <a:lnSpc>
                <a:spcPct val="100000"/>
              </a:lnSpc>
              <a:spcBef>
                <a:spcPts val="0"/>
              </a:spcBef>
              <a:buSzTx/>
              <a:buNone/>
              <a:defRPr sz="2304" b="1"/>
            </a:lvl1pPr>
          </a:lstStyle>
          <a:p>
            <a:r>
              <a:t>Author and Date</a:t>
            </a:r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1854200"/>
            <a:ext cx="11609057" cy="3302000"/>
          </a:xfrm>
          <a:prstGeom prst="rect">
            <a:avLst/>
          </a:prstGeom>
        </p:spPr>
        <p:txBody>
          <a:bodyPr anchor="b"/>
          <a:lstStyle>
            <a:lvl1pPr>
              <a:defRPr sz="8200" spc="-164"/>
            </a:lvl1pPr>
          </a:lstStyle>
          <a:p>
            <a:r>
              <a:t>Presentation Title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98500" y="5105400"/>
            <a:ext cx="11607800" cy="1456399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  <a:lvl2pPr marL="0" indent="4572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2pPr>
            <a:lvl3pPr marL="0" indent="9144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3pPr>
            <a:lvl4pPr marL="0" indent="13716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4pPr>
            <a:lvl5pPr marL="0" indent="18288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53454" y="9220199"/>
            <a:ext cx="297892" cy="28747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vocados and limes"/>
          <p:cNvSpPr>
            <a:spLocks noGrp="1"/>
          </p:cNvSpPr>
          <p:nvPr>
            <p:ph type="pic" idx="21"/>
          </p:nvPr>
        </p:nvSpPr>
        <p:spPr>
          <a:xfrm>
            <a:off x="-376767" y="-915894"/>
            <a:ext cx="17835652" cy="1068219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5181600"/>
            <a:ext cx="11607800" cy="3302000"/>
          </a:xfrm>
          <a:prstGeom prst="rect">
            <a:avLst/>
          </a:prstGeom>
        </p:spPr>
        <p:txBody>
          <a:bodyPr anchor="b"/>
          <a:lstStyle>
            <a:lvl1pPr>
              <a:defRPr sz="8200" spc="-164"/>
            </a:lvl1pPr>
          </a:lstStyle>
          <a:p>
            <a:r>
              <a:t>Presentation Title</a:t>
            </a:r>
          </a:p>
        </p:txBody>
      </p:sp>
      <p:sp>
        <p:nvSpPr>
          <p:cNvPr id="2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98500" y="8432800"/>
            <a:ext cx="11607800" cy="689769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  <a:lvl2pPr marL="0" indent="4572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2pPr>
            <a:lvl3pPr marL="0" indent="9144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3pPr>
            <a:lvl4pPr marL="0" indent="13716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4pPr>
            <a:lvl5pPr marL="0" indent="18288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4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698500" y="571500"/>
            <a:ext cx="11607801" cy="461059"/>
          </a:xfrm>
          <a:prstGeom prst="rect">
            <a:avLst/>
          </a:prstGeom>
        </p:spPr>
        <p:txBody>
          <a:bodyPr/>
          <a:lstStyle>
            <a:lvl1pPr marL="0" indent="0" defTabSz="563541">
              <a:lnSpc>
                <a:spcPct val="100000"/>
              </a:lnSpc>
              <a:spcBef>
                <a:spcPts val="0"/>
              </a:spcBef>
              <a:buSzTx/>
              <a:buNone/>
              <a:defRPr sz="2304" b="1"/>
            </a:lvl1pPr>
          </a:lstStyle>
          <a:p>
            <a:r>
              <a:t>Author and Date</a:t>
            </a:r>
          </a:p>
        </p:txBody>
      </p:sp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49999" y="9220199"/>
            <a:ext cx="297893" cy="28747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Bowl with salmon cakes, salad and houmous "/>
          <p:cNvSpPr>
            <a:spLocks noGrp="1"/>
          </p:cNvSpPr>
          <p:nvPr>
            <p:ph type="pic" idx="21"/>
          </p:nvPr>
        </p:nvSpPr>
        <p:spPr>
          <a:xfrm>
            <a:off x="5319129" y="495299"/>
            <a:ext cx="7543801" cy="878005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98500" y="5003800"/>
            <a:ext cx="5105400" cy="4044566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  <a:lvl2pPr marL="0" indent="4572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2pPr>
            <a:lvl3pPr marL="0" indent="9144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3pPr>
            <a:lvl4pPr marL="0" indent="13716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4pPr>
            <a:lvl5pPr marL="0" indent="182880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4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692534"/>
            <a:ext cx="5105400" cy="4387466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3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1412977"/>
            <a:ext cx="11607801" cy="671803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Slide Subtitle</a:t>
            </a:r>
          </a:p>
        </p:txBody>
      </p:sp>
      <p:sp>
        <p:nvSpPr>
          <p:cNvPr id="44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589358"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Bowl of pappardelle pasta with parsley butter, roasted hazelnuts and shaved parmesan cheese"/>
          <p:cNvSpPr>
            <a:spLocks noGrp="1"/>
          </p:cNvSpPr>
          <p:nvPr>
            <p:ph type="pic" idx="21"/>
          </p:nvPr>
        </p:nvSpPr>
        <p:spPr>
          <a:xfrm>
            <a:off x="6172200" y="596900"/>
            <a:ext cx="6448425" cy="8597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444500"/>
            <a:ext cx="5105400" cy="10160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62" name="Slide Subtitl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698500" y="1412977"/>
            <a:ext cx="5105400" cy="671803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Slide Subtitle</a:t>
            </a:r>
          </a:p>
        </p:txBody>
      </p:sp>
      <p:sp>
        <p:nvSpPr>
          <p:cNvPr id="6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98500" y="3480196"/>
            <a:ext cx="5105400" cy="5593161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3225800"/>
            <a:ext cx="11607800" cy="3302000"/>
          </a:xfrm>
          <a:prstGeom prst="rect">
            <a:avLst/>
          </a:prstGeom>
        </p:spPr>
        <p:txBody>
          <a:bodyPr anchor="ctr"/>
          <a:lstStyle>
            <a:lvl1pPr>
              <a:defRPr sz="8200" b="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Section Title</a:t>
            </a:r>
          </a:p>
        </p:txBody>
      </p:sp>
      <p:sp>
        <p:nvSpPr>
          <p:cNvPr id="7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8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1412977"/>
            <a:ext cx="11607801" cy="671803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Slide Subtitle</a:t>
            </a:r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444500"/>
            <a:ext cx="11607800" cy="10160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89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1409700"/>
            <a:ext cx="11607801" cy="671802"/>
          </a:xfrm>
          <a:prstGeom prst="rect">
            <a:avLst/>
          </a:prstGeom>
        </p:spPr>
        <p:txBody>
          <a:bodyPr/>
          <a:lstStyle>
            <a:lvl1pPr marL="0" indent="0" defTabSz="587022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Agenda Subtitle</a:t>
            </a:r>
          </a:p>
        </p:txBody>
      </p:sp>
      <p:sp>
        <p:nvSpPr>
          <p:cNvPr id="90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>
              <a:spcBef>
                <a:spcPts val="1300"/>
              </a:spcBef>
              <a:buSzTx/>
              <a:buNone/>
              <a:defRPr sz="3800" spc="-38"/>
            </a:lvl1pPr>
            <a:lvl2pPr marL="0" indent="457200">
              <a:spcBef>
                <a:spcPts val="1300"/>
              </a:spcBef>
              <a:buSzTx/>
              <a:buNone/>
              <a:defRPr sz="3800" spc="-38"/>
            </a:lvl2pPr>
            <a:lvl3pPr marL="0" indent="914400">
              <a:spcBef>
                <a:spcPts val="1300"/>
              </a:spcBef>
              <a:buSzTx/>
              <a:buNone/>
              <a:defRPr sz="3800" spc="-38"/>
            </a:lvl3pPr>
            <a:lvl4pPr marL="0" indent="1371600">
              <a:spcBef>
                <a:spcPts val="1300"/>
              </a:spcBef>
              <a:buSzTx/>
              <a:buNone/>
              <a:defRPr sz="3800" spc="-38"/>
            </a:lvl4pPr>
            <a:lvl5pPr marL="0" indent="1828800">
              <a:spcBef>
                <a:spcPts val="1300"/>
              </a:spcBef>
              <a:buSzTx/>
              <a:buNone/>
              <a:defRPr sz="3800" spc="-38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98500" y="3568700"/>
            <a:ext cx="11607800" cy="2617788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8200" spc="-16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98500" y="6209979"/>
            <a:ext cx="11607800" cy="67180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 b="1"/>
            </a:lvl1pPr>
          </a:lstStyle>
          <a:p>
            <a:r>
              <a:t>Fact information</a:t>
            </a:r>
          </a:p>
        </p:txBody>
      </p:sp>
      <p:sp>
        <p:nvSpPr>
          <p:cNvPr id="10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698500" y="999066"/>
            <a:ext cx="11607800" cy="521091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7600" b="1" spc="-176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736600" y="3721100"/>
            <a:ext cx="11531600" cy="2324100"/>
          </a:xfrm>
          <a:prstGeom prst="rect">
            <a:avLst/>
          </a:prstGeom>
        </p:spPr>
        <p:txBody>
          <a:bodyPr anchor="ctr"/>
          <a:lstStyle>
            <a:lvl1pPr marL="457200" indent="-3429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457200" indent="1143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457200" indent="5715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457200" indent="10287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457200" indent="1485900">
              <a:spcBef>
                <a:spcPts val="0"/>
              </a:spcBef>
              <a:buSzTx/>
              <a:buNone/>
              <a:defRPr sz="6000" spc="-119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19200" y="6426200"/>
            <a:ext cx="11049000" cy="461059"/>
          </a:xfrm>
          <a:prstGeom prst="rect">
            <a:avLst/>
          </a:prstGeom>
        </p:spPr>
        <p:txBody>
          <a:bodyPr/>
          <a:lstStyle>
            <a:lvl1pPr marL="0" indent="0" defTabSz="563541">
              <a:lnSpc>
                <a:spcPct val="100000"/>
              </a:lnSpc>
              <a:spcBef>
                <a:spcPts val="0"/>
              </a:spcBef>
              <a:buSzTx/>
              <a:buNone/>
              <a:defRPr sz="2304" b="1"/>
            </a:lvl1pPr>
          </a:lstStyle>
          <a:p>
            <a:r>
              <a:t>Attribution</a:t>
            </a:r>
          </a:p>
        </p:txBody>
      </p:sp>
      <p:sp>
        <p:nvSpPr>
          <p:cNvPr id="1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Bowl of pappardelle pasta with parsley butter, roasted hazelnuts and shaved parmesan cheese"/>
          <p:cNvSpPr>
            <a:spLocks noGrp="1"/>
          </p:cNvSpPr>
          <p:nvPr>
            <p:ph type="pic" idx="21"/>
          </p:nvPr>
        </p:nvSpPr>
        <p:spPr>
          <a:xfrm>
            <a:off x="-2082800" y="687558"/>
            <a:ext cx="11165190" cy="837389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5" name="Bowl of salad with fried rice, boiled eggs and chopsticks"/>
          <p:cNvSpPr>
            <a:spLocks noGrp="1"/>
          </p:cNvSpPr>
          <p:nvPr>
            <p:ph type="pic" sz="half" idx="22"/>
          </p:nvPr>
        </p:nvSpPr>
        <p:spPr>
          <a:xfrm>
            <a:off x="6597650" y="292100"/>
            <a:ext cx="5740400" cy="459232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6" name="Bowl with salmon cakes, salad and houmous"/>
          <p:cNvSpPr>
            <a:spLocks noGrp="1"/>
          </p:cNvSpPr>
          <p:nvPr>
            <p:ph type="pic" idx="23"/>
          </p:nvPr>
        </p:nvSpPr>
        <p:spPr>
          <a:xfrm>
            <a:off x="4984750" y="2749413"/>
            <a:ext cx="7937500" cy="923827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Bowl of salad with fried rice, boiled eggs and chopsticks"/>
          <p:cNvSpPr>
            <a:spLocks noGrp="1"/>
          </p:cNvSpPr>
          <p:nvPr>
            <p:ph type="pic" idx="21"/>
          </p:nvPr>
        </p:nvSpPr>
        <p:spPr>
          <a:xfrm>
            <a:off x="-1016000" y="-1054100"/>
            <a:ext cx="14427200" cy="115417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53454" y="9220199"/>
            <a:ext cx="297892" cy="28747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698500" y="2959100"/>
            <a:ext cx="11607800" cy="609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98500" y="440266"/>
            <a:ext cx="11607800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50067" y="9220199"/>
            <a:ext cx="297892" cy="28747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30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 spd="med"/>
  <p:txStyles>
    <p:titleStyle>
      <a:lvl1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381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762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143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1524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1905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2286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2667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3048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3429000" marR="0" indent="-381000" algn="l" defTabSz="1733930" rtl="0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ternetmatters.org/" TargetMode="External"/><Relationship Id="rId2" Type="http://schemas.openxmlformats.org/officeDocument/2006/relationships/hyperlink" Target="https://www.saferinternet.org.uk/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parentzone.org.uk/hom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2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3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54" name="Primary Online Safety Parents 2022.001.jpeg" descr="Primary Online Safety Parents 2022.00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7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8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59" name="Primary Online Safety Parents 2022.002.jpeg" descr="Primary Online Safety Parents 2022.00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2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3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64" name="Primary Online Safety Parents 2022.003.jpeg" descr="Primary Online Safety Parents 2022.00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7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8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69" name="Primary Online Safety Parents 2022.004.jpeg" descr="Primary Online Safety Parents 2022.00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2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3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74" name="Primary Online Safety Parents 2022.005.jpeg" descr="Primary Online Safety Parents 2022.005.jpeg"/>
          <p:cNvPicPr>
            <a:picLocks noChangeAspect="1"/>
          </p:cNvPicPr>
          <p:nvPr/>
        </p:nvPicPr>
        <p:blipFill>
          <a:blip r:embed="rId2"/>
          <a:srcRect b="5606"/>
          <a:stretch>
            <a:fillRect/>
          </a:stretch>
        </p:blipFill>
        <p:spPr>
          <a:xfrm>
            <a:off x="0" y="0"/>
            <a:ext cx="13004800" cy="9206759"/>
          </a:xfrm>
          <a:prstGeom prst="rect">
            <a:avLst/>
          </a:prstGeom>
          <a:ln w="12700">
            <a:miter lim="400000"/>
          </a:ln>
        </p:spPr>
      </p:pic>
      <p:sp>
        <p:nvSpPr>
          <p:cNvPr id="175" name="https://www.ofcom.org.uk/__data/assets/pdf_file/0024/234609/childrens-media-use-and-attitudes-report-2022.pdf"/>
          <p:cNvSpPr txBox="1"/>
          <p:nvPr/>
        </p:nvSpPr>
        <p:spPr>
          <a:xfrm>
            <a:off x="922172" y="9289948"/>
            <a:ext cx="11160456" cy="3370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584200">
              <a:defRPr b="1">
                <a:solidFill>
                  <a:schemeClr val="accent1"/>
                </a:solidFill>
              </a:defRPr>
            </a:lvl1pPr>
          </a:lstStyle>
          <a:p>
            <a:r>
              <a:t>https://www.ofcom.org.uk/__data/assets/pdf_file/0024/234609/childrens-media-use-and-attitudes-report-2022.pdf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8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9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80" name="Primary Online Safety Parents 2022.006.jpeg" descr="Primary Online Safety Parents 2022.006.jpeg"/>
          <p:cNvPicPr>
            <a:picLocks noChangeAspect="1"/>
          </p:cNvPicPr>
          <p:nvPr/>
        </p:nvPicPr>
        <p:blipFill>
          <a:blip r:embed="rId2"/>
          <a:srcRect b="5946"/>
          <a:stretch>
            <a:fillRect/>
          </a:stretch>
        </p:blipFill>
        <p:spPr>
          <a:xfrm>
            <a:off x="0" y="0"/>
            <a:ext cx="13004800" cy="9173647"/>
          </a:xfrm>
          <a:prstGeom prst="rect">
            <a:avLst/>
          </a:prstGeom>
          <a:ln w="12700">
            <a:miter lim="400000"/>
          </a:ln>
        </p:spPr>
      </p:pic>
      <p:sp>
        <p:nvSpPr>
          <p:cNvPr id="181" name="https://www.ofcom.org.uk/__data/assets/pdf_file/0024/234609/childrens-media-use-and-attitudes-report-2022.pdf"/>
          <p:cNvSpPr txBox="1"/>
          <p:nvPr/>
        </p:nvSpPr>
        <p:spPr>
          <a:xfrm>
            <a:off x="922172" y="9289948"/>
            <a:ext cx="11160456" cy="3370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584200">
              <a:defRPr b="1">
                <a:solidFill>
                  <a:schemeClr val="accent1"/>
                </a:solidFill>
              </a:defRPr>
            </a:lvl1pPr>
          </a:lstStyle>
          <a:p>
            <a:r>
              <a:t>https://www.ofcom.org.uk/__data/assets/pdf_file/0024/234609/childrens-media-use-and-attitudes-report-2022.pdf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4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5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86" name="Primary Online Safety Parents 2022.007.jpeg" descr="Primary Online Safety Parents 2022.00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9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0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91" name="Primary Online Safety Parents 2022.008.jpeg" descr="Primary Online Safety Parents 2022.00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4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5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196" name="Primary Online Safety Parents 2022.009.jpeg" descr="Primary Online Safety Parents 2022.00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9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0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01" name="Primary Online Safety Parents 2022.010.jpeg" descr="Primary Online Safety Parents 2022.01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4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5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06" name="Primary Online Safety Parents 2022.011.jpeg" descr="Primary Online Safety Parents 2022.01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9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0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11" name="Primary Online Safety Parents 2022.012.jpeg" descr="Primary Online Safety Parents 2022.01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4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5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16" name="Primary Online Safety Parents 2022.013.jpeg" descr="Primary Online Safety Parents 2022.01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9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20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21" name="Primary Online Safety Parents 2022.014.jpeg" descr="Primary Online Safety Parents 2022.01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24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25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26" name="Primary Online Safety Parents 2022.015.jpeg" descr="Primary Online Safety Parents 2022.01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29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0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31" name="Primary Online Safety Parents 2022.016.jpeg" descr="Primary Online Safety Parents 2022.01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4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5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36" name="Primary Online Safety Parents 2022.017.jpeg" descr="Primary Online Safety Parents 2022.01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Slide bullet tex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9" name="Slide Subtitle"/>
          <p:cNvSpPr txBox="1"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0" name="Slide 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defTabSz="1716590">
              <a:defRPr sz="5940" spc="-118"/>
            </a:pPr>
            <a:endParaRPr/>
          </a:p>
        </p:txBody>
      </p:sp>
      <p:pic>
        <p:nvPicPr>
          <p:cNvPr id="241" name="Primary Online Safety Parents 2022.018.jpeg" descr="Primary Online Safety Parents 2022.01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Support for you"/>
          <p:cNvSpPr txBox="1">
            <a:spLocks noGrp="1"/>
          </p:cNvSpPr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</p:spPr>
        <p:txBody>
          <a:bodyPr anchor="ctr"/>
          <a:lstStyle>
            <a:lvl1pPr algn="ctr" defTabSz="584200">
              <a:lnSpc>
                <a:spcPct val="100000"/>
              </a:lnSpc>
              <a:defRPr sz="8000" b="0" spc="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Support for you</a:t>
            </a:r>
          </a:p>
        </p:txBody>
      </p:sp>
      <p:sp>
        <p:nvSpPr>
          <p:cNvPr id="244" name="You can alway speak to:…"/>
          <p:cNvSpPr txBox="1">
            <a:spLocks noGrp="1"/>
          </p:cNvSpPr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</p:spPr>
        <p:txBody>
          <a:bodyPr anchor="ctr"/>
          <a:lstStyle/>
          <a:p>
            <a:pPr marL="355600" indent="-355600" defTabSz="467359">
              <a:lnSpc>
                <a:spcPct val="100000"/>
              </a:lnSpc>
              <a:spcBef>
                <a:spcPts val="3300"/>
              </a:spcBef>
              <a:buSzPct val="145000"/>
              <a:defRPr sz="2560"/>
            </a:pPr>
            <a:r>
              <a:t>You can alway speak to:</a:t>
            </a:r>
          </a:p>
          <a:p>
            <a:pPr marL="711200" lvl="1" indent="-355600" defTabSz="467359">
              <a:lnSpc>
                <a:spcPct val="100000"/>
              </a:lnSpc>
              <a:spcBef>
                <a:spcPts val="3300"/>
              </a:spcBef>
              <a:buSzPct val="145000"/>
              <a:defRPr sz="2560"/>
            </a:pPr>
            <a:r>
              <a:t>CEOP</a:t>
            </a:r>
          </a:p>
          <a:p>
            <a:pPr marL="711200" lvl="1" indent="-355600" defTabSz="467359">
              <a:lnSpc>
                <a:spcPct val="100000"/>
              </a:lnSpc>
              <a:spcBef>
                <a:spcPts val="3300"/>
              </a:spcBef>
              <a:buSzPct val="145000"/>
              <a:defRPr sz="2560"/>
            </a:pPr>
            <a:r>
              <a:t>NSPCC</a:t>
            </a:r>
          </a:p>
          <a:p>
            <a:pPr marL="711200" lvl="1" indent="-355600" defTabSz="467359">
              <a:lnSpc>
                <a:spcPct val="100000"/>
              </a:lnSpc>
              <a:spcBef>
                <a:spcPts val="3300"/>
              </a:spcBef>
              <a:buSzPct val="145000"/>
              <a:defRPr sz="2560"/>
            </a:pPr>
            <a:r>
              <a:t>School</a:t>
            </a:r>
          </a:p>
          <a:p>
            <a:pPr marL="355600" indent="-355600" defTabSz="467359">
              <a:lnSpc>
                <a:spcPct val="100000"/>
              </a:lnSpc>
              <a:spcBef>
                <a:spcPts val="3300"/>
              </a:spcBef>
              <a:buSzPct val="145000"/>
              <a:defRPr sz="2560"/>
            </a:pPr>
            <a:r>
              <a:t>Or for more general information you can visit these sites:</a:t>
            </a:r>
          </a:p>
          <a:p>
            <a:pPr marL="711200" lvl="1" indent="-355600" defTabSz="467359">
              <a:lnSpc>
                <a:spcPct val="100000"/>
              </a:lnSpc>
              <a:spcBef>
                <a:spcPts val="3300"/>
              </a:spcBef>
              <a:buSzPct val="145000"/>
              <a:defRPr sz="2560"/>
            </a:pPr>
            <a:r>
              <a:t>UK Safer Internet Centre (</a:t>
            </a:r>
            <a:r>
              <a:rPr u="sng">
                <a:hlinkClick r:id="rId2"/>
              </a:rPr>
              <a:t>https://www.saferinternet.org.uk/</a:t>
            </a:r>
            <a:r>
              <a:t>)</a:t>
            </a:r>
          </a:p>
          <a:p>
            <a:pPr marL="711200" lvl="1" indent="-355600" defTabSz="467359">
              <a:lnSpc>
                <a:spcPct val="100000"/>
              </a:lnSpc>
              <a:spcBef>
                <a:spcPts val="3300"/>
              </a:spcBef>
              <a:buSzPct val="145000"/>
              <a:defRPr sz="2560"/>
            </a:pPr>
            <a:r>
              <a:t>Internet Matters (</a:t>
            </a:r>
            <a:r>
              <a:rPr u="sng">
                <a:hlinkClick r:id="rId3"/>
              </a:rPr>
              <a:t>https://www.internetmatters.org/</a:t>
            </a:r>
            <a:r>
              <a:t>)</a:t>
            </a:r>
          </a:p>
          <a:p>
            <a:pPr marL="711200" lvl="1" indent="-355600" defTabSz="467359">
              <a:lnSpc>
                <a:spcPct val="100000"/>
              </a:lnSpc>
              <a:spcBef>
                <a:spcPts val="3300"/>
              </a:spcBef>
              <a:buSzPct val="145000"/>
              <a:defRPr sz="2560"/>
            </a:pPr>
            <a:r>
              <a:t>The Parent Zone (</a:t>
            </a:r>
            <a:r>
              <a:rPr u="sng">
                <a:hlinkClick r:id="rId4"/>
              </a:rPr>
              <a:t>https://parentzone.org.uk/home</a:t>
            </a:r>
            <a:r>
              <a:t>)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</Words>
  <Application>Microsoft Office PowerPoint</Application>
  <PresentationFormat>Custom</PresentationFormat>
  <Paragraphs>11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Helvetica Neue</vt:lpstr>
      <vt:lpstr>Helvetica Neue Medium</vt:lpstr>
      <vt:lpstr>21_BasicWhite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Support for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Cashen</dc:creator>
  <cp:lastModifiedBy>Darren Gates</cp:lastModifiedBy>
  <cp:revision>1</cp:revision>
  <dcterms:modified xsi:type="dcterms:W3CDTF">2025-12-12T11:41:16Z</dcterms:modified>
</cp:coreProperties>
</file>